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6" r:id="rId1"/>
  </p:sldMasterIdLst>
  <p:sldIdLst>
    <p:sldId id="258" r:id="rId2"/>
    <p:sldId id="260" r:id="rId3"/>
    <p:sldId id="261" r:id="rId4"/>
    <p:sldId id="262" r:id="rId5"/>
    <p:sldId id="282" r:id="rId6"/>
    <p:sldId id="281" r:id="rId7"/>
    <p:sldId id="280" r:id="rId8"/>
    <p:sldId id="263" r:id="rId9"/>
    <p:sldId id="283" r:id="rId10"/>
    <p:sldId id="286" r:id="rId11"/>
    <p:sldId id="293" r:id="rId12"/>
    <p:sldId id="294" r:id="rId13"/>
    <p:sldId id="287" r:id="rId14"/>
    <p:sldId id="278" r:id="rId15"/>
    <p:sldId id="273" r:id="rId16"/>
    <p:sldId id="277" r:id="rId17"/>
    <p:sldId id="276" r:id="rId18"/>
    <p:sldId id="275" r:id="rId19"/>
    <p:sldId id="269" r:id="rId20"/>
  </p:sldIdLst>
  <p:sldSz cx="10691813" cy="7559675"/>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7C8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84" autoAdjust="0"/>
    <p:restoredTop sz="94660"/>
  </p:normalViewPr>
  <p:slideViewPr>
    <p:cSldViewPr snapToGrid="0">
      <p:cViewPr varScale="1">
        <p:scale>
          <a:sx n="102" d="100"/>
          <a:sy n="102" d="100"/>
        </p:scale>
        <p:origin x="2724" y="1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浜松　廉斗" userId="f59f8319-7696-4244-9eb9-9a7019838969" providerId="ADAL" clId="{5DC1080F-C11C-471A-87D4-3A4FAE3FE3CD}"/>
    <pc:docChg chg="modSld">
      <pc:chgData name="浜松　廉斗" userId="f59f8319-7696-4244-9eb9-9a7019838969" providerId="ADAL" clId="{5DC1080F-C11C-471A-87D4-3A4FAE3FE3CD}" dt="2023-10-16T07:40:53.537" v="34" actId="1076"/>
      <pc:docMkLst>
        <pc:docMk/>
      </pc:docMkLst>
      <pc:sldChg chg="modSp mod">
        <pc:chgData name="浜松　廉斗" userId="f59f8319-7696-4244-9eb9-9a7019838969" providerId="ADAL" clId="{5DC1080F-C11C-471A-87D4-3A4FAE3FE3CD}" dt="2023-10-16T07:40:19.280" v="0" actId="1076"/>
        <pc:sldMkLst>
          <pc:docMk/>
          <pc:sldMk cId="576450008" sldId="266"/>
        </pc:sldMkLst>
        <pc:spChg chg="mod">
          <ac:chgData name="浜松　廉斗" userId="f59f8319-7696-4244-9eb9-9a7019838969" providerId="ADAL" clId="{5DC1080F-C11C-471A-87D4-3A4FAE3FE3CD}" dt="2023-10-16T07:40:19.280" v="0" actId="1076"/>
          <ac:spMkLst>
            <pc:docMk/>
            <pc:sldMk cId="576450008" sldId="266"/>
            <ac:spMk id="2" creationId="{58890BA2-147B-4C3F-853F-D8DB86E09C0F}"/>
          </ac:spMkLst>
        </pc:spChg>
      </pc:sldChg>
      <pc:sldChg chg="modSp mod">
        <pc:chgData name="浜松　廉斗" userId="f59f8319-7696-4244-9eb9-9a7019838969" providerId="ADAL" clId="{5DC1080F-C11C-471A-87D4-3A4FAE3FE3CD}" dt="2023-10-16T07:40:34.145" v="1" actId="1076"/>
        <pc:sldMkLst>
          <pc:docMk/>
          <pc:sldMk cId="2214011928" sldId="267"/>
        </pc:sldMkLst>
        <pc:spChg chg="mod">
          <ac:chgData name="浜松　廉斗" userId="f59f8319-7696-4244-9eb9-9a7019838969" providerId="ADAL" clId="{5DC1080F-C11C-471A-87D4-3A4FAE3FE3CD}" dt="2023-10-16T07:40:34.145" v="1" actId="1076"/>
          <ac:spMkLst>
            <pc:docMk/>
            <pc:sldMk cId="2214011928" sldId="267"/>
            <ac:spMk id="2" creationId="{58890BA2-147B-4C3F-853F-D8DB86E09C0F}"/>
          </ac:spMkLst>
        </pc:spChg>
      </pc:sldChg>
      <pc:sldChg chg="modSp mod">
        <pc:chgData name="浜松　廉斗" userId="f59f8319-7696-4244-9eb9-9a7019838969" providerId="ADAL" clId="{5DC1080F-C11C-471A-87D4-3A4FAE3FE3CD}" dt="2023-10-16T07:40:37.111" v="2" actId="1076"/>
        <pc:sldMkLst>
          <pc:docMk/>
          <pc:sldMk cId="2620080479" sldId="268"/>
        </pc:sldMkLst>
        <pc:spChg chg="mod">
          <ac:chgData name="浜松　廉斗" userId="f59f8319-7696-4244-9eb9-9a7019838969" providerId="ADAL" clId="{5DC1080F-C11C-471A-87D4-3A4FAE3FE3CD}" dt="2023-10-16T07:40:37.111" v="2" actId="1076"/>
          <ac:spMkLst>
            <pc:docMk/>
            <pc:sldMk cId="2620080479" sldId="268"/>
            <ac:spMk id="2" creationId="{58890BA2-147B-4C3F-853F-D8DB86E09C0F}"/>
          </ac:spMkLst>
        </pc:spChg>
      </pc:sldChg>
      <pc:sldChg chg="modSp mod">
        <pc:chgData name="浜松　廉斗" userId="f59f8319-7696-4244-9eb9-9a7019838969" providerId="ADAL" clId="{5DC1080F-C11C-471A-87D4-3A4FAE3FE3CD}" dt="2023-10-16T07:40:53.537" v="34" actId="1076"/>
        <pc:sldMkLst>
          <pc:docMk/>
          <pc:sldMk cId="153605002" sldId="269"/>
        </pc:sldMkLst>
        <pc:spChg chg="mod">
          <ac:chgData name="浜松　廉斗" userId="f59f8319-7696-4244-9eb9-9a7019838969" providerId="ADAL" clId="{5DC1080F-C11C-471A-87D4-3A4FAE3FE3CD}" dt="2023-10-16T07:40:53.537" v="34" actId="1076"/>
          <ac:spMkLst>
            <pc:docMk/>
            <pc:sldMk cId="153605002" sldId="269"/>
            <ac:spMk id="2" creationId="{58890BA2-147B-4C3F-853F-D8DB86E09C0F}"/>
          </ac:spMkLst>
        </pc:spChg>
      </pc:sldChg>
    </pc:docChg>
  </pc:docChgLst>
  <pc:docChgLst>
    <pc:chgData name="浜松　廉斗" userId="f59f8319-7696-4244-9eb9-9a7019838969" providerId="ADAL" clId="{1CA78E34-B41C-45AF-AD42-069C9B129575}"/>
    <pc:docChg chg="undo custSel addSld delSld modSld">
      <pc:chgData name="浜松　廉斗" userId="f59f8319-7696-4244-9eb9-9a7019838969" providerId="ADAL" clId="{1CA78E34-B41C-45AF-AD42-069C9B129575}" dt="2023-12-08T07:36:01.629" v="1041" actId="20577"/>
      <pc:docMkLst>
        <pc:docMk/>
      </pc:docMkLst>
      <pc:sldChg chg="modSp mod">
        <pc:chgData name="浜松　廉斗" userId="f59f8319-7696-4244-9eb9-9a7019838969" providerId="ADAL" clId="{1CA78E34-B41C-45AF-AD42-069C9B129575}" dt="2023-12-08T07:29:43.487" v="784" actId="20577"/>
        <pc:sldMkLst>
          <pc:docMk/>
          <pc:sldMk cId="1187153861" sldId="256"/>
        </pc:sldMkLst>
        <pc:spChg chg="mod">
          <ac:chgData name="浜松　廉斗" userId="f59f8319-7696-4244-9eb9-9a7019838969" providerId="ADAL" clId="{1CA78E34-B41C-45AF-AD42-069C9B129575}" dt="2023-12-08T07:29:43.487" v="784" actId="20577"/>
          <ac:spMkLst>
            <pc:docMk/>
            <pc:sldMk cId="1187153861" sldId="256"/>
            <ac:spMk id="2" creationId="{5822B52D-371B-4C7F-8F3B-0981CAAA93EF}"/>
          </ac:spMkLst>
        </pc:spChg>
        <pc:spChg chg="mod">
          <ac:chgData name="浜松　廉斗" userId="f59f8319-7696-4244-9eb9-9a7019838969" providerId="ADAL" clId="{1CA78E34-B41C-45AF-AD42-069C9B129575}" dt="2023-12-08T07:10:45.726" v="110" actId="1076"/>
          <ac:spMkLst>
            <pc:docMk/>
            <pc:sldMk cId="1187153861" sldId="256"/>
            <ac:spMk id="3" creationId="{1D1B5FA6-791C-4DFF-87CB-AE5E01FE492F}"/>
          </ac:spMkLst>
        </pc:spChg>
      </pc:sldChg>
      <pc:sldChg chg="addSp modSp mod">
        <pc:chgData name="浜松　廉斗" userId="f59f8319-7696-4244-9eb9-9a7019838969" providerId="ADAL" clId="{1CA78E34-B41C-45AF-AD42-069C9B129575}" dt="2023-12-08T07:24:03.471" v="400" actId="1076"/>
        <pc:sldMkLst>
          <pc:docMk/>
          <pc:sldMk cId="4119692005" sldId="257"/>
        </pc:sldMkLst>
        <pc:spChg chg="add mod">
          <ac:chgData name="浜松　廉斗" userId="f59f8319-7696-4244-9eb9-9a7019838969" providerId="ADAL" clId="{1CA78E34-B41C-45AF-AD42-069C9B129575}" dt="2023-12-08T07:24:03.471" v="400" actId="1076"/>
          <ac:spMkLst>
            <pc:docMk/>
            <pc:sldMk cId="4119692005" sldId="257"/>
            <ac:spMk id="3" creationId="{08EB59C9-C285-4C13-ACB7-BFC0CC966434}"/>
          </ac:spMkLst>
        </pc:spChg>
      </pc:sldChg>
      <pc:sldChg chg="addSp delSp modSp mod">
        <pc:chgData name="浜松　廉斗" userId="f59f8319-7696-4244-9eb9-9a7019838969" providerId="ADAL" clId="{1CA78E34-B41C-45AF-AD42-069C9B129575}" dt="2023-12-08T07:32:40.083" v="858" actId="20577"/>
        <pc:sldMkLst>
          <pc:docMk/>
          <pc:sldMk cId="696173897" sldId="258"/>
        </pc:sldMkLst>
        <pc:spChg chg="mod">
          <ac:chgData name="浜松　廉斗" userId="f59f8319-7696-4244-9eb9-9a7019838969" providerId="ADAL" clId="{1CA78E34-B41C-45AF-AD42-069C9B129575}" dt="2023-12-08T07:24:16.700" v="413" actId="20577"/>
          <ac:spMkLst>
            <pc:docMk/>
            <pc:sldMk cId="696173897" sldId="258"/>
            <ac:spMk id="3" creationId="{624D21DC-06C8-43C6-9D71-241078333FB8}"/>
          </ac:spMkLst>
        </pc:spChg>
        <pc:spChg chg="add mod">
          <ac:chgData name="浜松　廉斗" userId="f59f8319-7696-4244-9eb9-9a7019838969" providerId="ADAL" clId="{1CA78E34-B41C-45AF-AD42-069C9B129575}" dt="2023-12-08T07:32:40.083" v="858" actId="20577"/>
          <ac:spMkLst>
            <pc:docMk/>
            <pc:sldMk cId="696173897" sldId="258"/>
            <ac:spMk id="4" creationId="{926D2875-4762-49F0-AC3B-6804A67DE305}"/>
          </ac:spMkLst>
        </pc:spChg>
        <pc:spChg chg="add mod">
          <ac:chgData name="浜松　廉斗" userId="f59f8319-7696-4244-9eb9-9a7019838969" providerId="ADAL" clId="{1CA78E34-B41C-45AF-AD42-069C9B129575}" dt="2023-12-08T07:32:31.364" v="845" actId="1076"/>
          <ac:spMkLst>
            <pc:docMk/>
            <pc:sldMk cId="696173897" sldId="258"/>
            <ac:spMk id="5" creationId="{BF30EB2A-5E8F-40B8-AF44-838C30E4B91E}"/>
          </ac:spMkLst>
        </pc:spChg>
        <pc:spChg chg="add del">
          <ac:chgData name="浜松　廉斗" userId="f59f8319-7696-4244-9eb9-9a7019838969" providerId="ADAL" clId="{1CA78E34-B41C-45AF-AD42-069C9B129575}" dt="2023-12-08T07:26:21.535" v="575" actId="22"/>
          <ac:spMkLst>
            <pc:docMk/>
            <pc:sldMk cId="696173897" sldId="258"/>
            <ac:spMk id="6" creationId="{DA12EAB4-C70D-4372-BC66-FB48DDBBEC34}"/>
          </ac:spMkLst>
        </pc:spChg>
        <pc:spChg chg="add mod">
          <ac:chgData name="浜松　廉斗" userId="f59f8319-7696-4244-9eb9-9a7019838969" providerId="ADAL" clId="{1CA78E34-B41C-45AF-AD42-069C9B129575}" dt="2023-12-08T07:32:34.075" v="846" actId="1076"/>
          <ac:spMkLst>
            <pc:docMk/>
            <pc:sldMk cId="696173897" sldId="258"/>
            <ac:spMk id="7" creationId="{3258F99F-B18B-4BE5-83C9-268A135CA429}"/>
          </ac:spMkLst>
        </pc:spChg>
      </pc:sldChg>
      <pc:sldChg chg="modSp del mod">
        <pc:chgData name="浜松　廉斗" userId="f59f8319-7696-4244-9eb9-9a7019838969" providerId="ADAL" clId="{1CA78E34-B41C-45AF-AD42-069C9B129575}" dt="2023-12-08T07:22:23.823" v="253" actId="47"/>
        <pc:sldMkLst>
          <pc:docMk/>
          <pc:sldMk cId="3723878014" sldId="259"/>
        </pc:sldMkLst>
        <pc:spChg chg="mod">
          <ac:chgData name="浜松　廉斗" userId="f59f8319-7696-4244-9eb9-9a7019838969" providerId="ADAL" clId="{1CA78E34-B41C-45AF-AD42-069C9B129575}" dt="2023-12-08T07:16:52.663" v="111" actId="1076"/>
          <ac:spMkLst>
            <pc:docMk/>
            <pc:sldMk cId="3723878014" sldId="259"/>
            <ac:spMk id="2" creationId="{6AA9A78C-677B-47B9-A720-718649671E4E}"/>
          </ac:spMkLst>
        </pc:spChg>
      </pc:sldChg>
      <pc:sldChg chg="addSp delSp modSp mod">
        <pc:chgData name="浜松　廉斗" userId="f59f8319-7696-4244-9eb9-9a7019838969" providerId="ADAL" clId="{1CA78E34-B41C-45AF-AD42-069C9B129575}" dt="2023-12-08T07:34:15.876" v="941" actId="20577"/>
        <pc:sldMkLst>
          <pc:docMk/>
          <pc:sldMk cId="4163678441" sldId="260"/>
        </pc:sldMkLst>
        <pc:spChg chg="mod">
          <ac:chgData name="浜松　廉斗" userId="f59f8319-7696-4244-9eb9-9a7019838969" providerId="ADAL" clId="{1CA78E34-B41C-45AF-AD42-069C9B129575}" dt="2023-12-08T07:33:06.568" v="859" actId="1076"/>
          <ac:spMkLst>
            <pc:docMk/>
            <pc:sldMk cId="4163678441" sldId="260"/>
            <ac:spMk id="2" creationId="{58890BA2-147B-4C3F-853F-D8DB86E09C0F}"/>
          </ac:spMkLst>
        </pc:spChg>
        <pc:spChg chg="add mod">
          <ac:chgData name="浜松　廉斗" userId="f59f8319-7696-4244-9eb9-9a7019838969" providerId="ADAL" clId="{1CA78E34-B41C-45AF-AD42-069C9B129575}" dt="2023-12-08T07:33:09.484" v="861" actId="1076"/>
          <ac:spMkLst>
            <pc:docMk/>
            <pc:sldMk cId="4163678441" sldId="260"/>
            <ac:spMk id="3" creationId="{081B8CF0-F6DE-4113-AAB7-4236DDBBECFE}"/>
          </ac:spMkLst>
        </pc:spChg>
        <pc:spChg chg="add mod">
          <ac:chgData name="浜松　廉斗" userId="f59f8319-7696-4244-9eb9-9a7019838969" providerId="ADAL" clId="{1CA78E34-B41C-45AF-AD42-069C9B129575}" dt="2023-12-08T07:33:36.026" v="888" actId="1076"/>
          <ac:spMkLst>
            <pc:docMk/>
            <pc:sldMk cId="4163678441" sldId="260"/>
            <ac:spMk id="4" creationId="{ACC4C0AB-0A1F-4E75-AC98-BAF6E806AEF8}"/>
          </ac:spMkLst>
        </pc:spChg>
        <pc:spChg chg="add del mod">
          <ac:chgData name="浜松　廉斗" userId="f59f8319-7696-4244-9eb9-9a7019838969" providerId="ADAL" clId="{1CA78E34-B41C-45AF-AD42-069C9B129575}" dt="2023-12-08T07:33:43.343" v="891" actId="478"/>
          <ac:spMkLst>
            <pc:docMk/>
            <pc:sldMk cId="4163678441" sldId="260"/>
            <ac:spMk id="5" creationId="{A40CFFBC-B334-4136-9C2F-6F3FBF1B697E}"/>
          </ac:spMkLst>
        </pc:spChg>
        <pc:spChg chg="add mod">
          <ac:chgData name="浜松　廉斗" userId="f59f8319-7696-4244-9eb9-9a7019838969" providerId="ADAL" clId="{1CA78E34-B41C-45AF-AD42-069C9B129575}" dt="2023-12-08T07:34:15.876" v="941" actId="20577"/>
          <ac:spMkLst>
            <pc:docMk/>
            <pc:sldMk cId="4163678441" sldId="260"/>
            <ac:spMk id="6" creationId="{35A1C17F-A5F0-4BF0-A6A8-22D93BFF92E9}"/>
          </ac:spMkLst>
        </pc:spChg>
      </pc:sldChg>
      <pc:sldChg chg="modSp mod">
        <pc:chgData name="浜松　廉斗" userId="f59f8319-7696-4244-9eb9-9a7019838969" providerId="ADAL" clId="{1CA78E34-B41C-45AF-AD42-069C9B129575}" dt="2023-12-08T07:34:10.047" v="924" actId="20577"/>
        <pc:sldMkLst>
          <pc:docMk/>
          <pc:sldMk cId="1206623494" sldId="261"/>
        </pc:sldMkLst>
        <pc:spChg chg="mod">
          <ac:chgData name="浜松　廉斗" userId="f59f8319-7696-4244-9eb9-9a7019838969" providerId="ADAL" clId="{1CA78E34-B41C-45AF-AD42-069C9B129575}" dt="2023-12-08T07:34:10.047" v="924" actId="20577"/>
          <ac:spMkLst>
            <pc:docMk/>
            <pc:sldMk cId="1206623494" sldId="261"/>
            <ac:spMk id="2" creationId="{58890BA2-147B-4C3F-853F-D8DB86E09C0F}"/>
          </ac:spMkLst>
        </pc:spChg>
      </pc:sldChg>
      <pc:sldChg chg="modSp mod">
        <pc:chgData name="浜松　廉斗" userId="f59f8319-7696-4244-9eb9-9a7019838969" providerId="ADAL" clId="{1CA78E34-B41C-45AF-AD42-069C9B129575}" dt="2023-12-08T07:35:03.257" v="974" actId="20577"/>
        <pc:sldMkLst>
          <pc:docMk/>
          <pc:sldMk cId="839351059" sldId="262"/>
        </pc:sldMkLst>
        <pc:spChg chg="mod">
          <ac:chgData name="浜松　廉斗" userId="f59f8319-7696-4244-9eb9-9a7019838969" providerId="ADAL" clId="{1CA78E34-B41C-45AF-AD42-069C9B129575}" dt="2023-12-08T07:35:03.257" v="974" actId="20577"/>
          <ac:spMkLst>
            <pc:docMk/>
            <pc:sldMk cId="839351059" sldId="262"/>
            <ac:spMk id="2" creationId="{58890BA2-147B-4C3F-853F-D8DB86E09C0F}"/>
          </ac:spMkLst>
        </pc:spChg>
      </pc:sldChg>
      <pc:sldChg chg="modSp mod">
        <pc:chgData name="浜松　廉斗" userId="f59f8319-7696-4244-9eb9-9a7019838969" providerId="ADAL" clId="{1CA78E34-B41C-45AF-AD42-069C9B129575}" dt="2023-12-08T07:36:01.629" v="1041" actId="20577"/>
        <pc:sldMkLst>
          <pc:docMk/>
          <pc:sldMk cId="712062972" sldId="263"/>
        </pc:sldMkLst>
        <pc:spChg chg="mod">
          <ac:chgData name="浜松　廉斗" userId="f59f8319-7696-4244-9eb9-9a7019838969" providerId="ADAL" clId="{1CA78E34-B41C-45AF-AD42-069C9B129575}" dt="2023-12-08T07:36:01.629" v="1041" actId="20577"/>
          <ac:spMkLst>
            <pc:docMk/>
            <pc:sldMk cId="712062972" sldId="263"/>
            <ac:spMk id="2" creationId="{58890BA2-147B-4C3F-853F-D8DB86E09C0F}"/>
          </ac:spMkLst>
        </pc:spChg>
      </pc:sldChg>
      <pc:sldChg chg="addSp modSp mod">
        <pc:chgData name="浜松　廉斗" userId="f59f8319-7696-4244-9eb9-9a7019838969" providerId="ADAL" clId="{1CA78E34-B41C-45AF-AD42-069C9B129575}" dt="2023-12-08T07:21:41.282" v="211" actId="1076"/>
        <pc:sldMkLst>
          <pc:docMk/>
          <pc:sldMk cId="576450008" sldId="266"/>
        </pc:sldMkLst>
        <pc:spChg chg="add mod">
          <ac:chgData name="浜松　廉斗" userId="f59f8319-7696-4244-9eb9-9a7019838969" providerId="ADAL" clId="{1CA78E34-B41C-45AF-AD42-069C9B129575}" dt="2023-12-08T07:09:05.299" v="19" actId="20577"/>
          <ac:spMkLst>
            <pc:docMk/>
            <pc:sldMk cId="576450008" sldId="266"/>
            <ac:spMk id="3" creationId="{51C27040-C434-4283-A381-EA27DCDDEA17}"/>
          </ac:spMkLst>
        </pc:spChg>
        <pc:spChg chg="add mod">
          <ac:chgData name="浜松　廉斗" userId="f59f8319-7696-4244-9eb9-9a7019838969" providerId="ADAL" clId="{1CA78E34-B41C-45AF-AD42-069C9B129575}" dt="2023-12-08T07:09:00.215" v="16" actId="1076"/>
          <ac:spMkLst>
            <pc:docMk/>
            <pc:sldMk cId="576450008" sldId="266"/>
            <ac:spMk id="4" creationId="{0E21A147-0C79-40ED-963F-C4259945323E}"/>
          </ac:spMkLst>
        </pc:spChg>
        <pc:spChg chg="add mod">
          <ac:chgData name="浜松　廉斗" userId="f59f8319-7696-4244-9eb9-9a7019838969" providerId="ADAL" clId="{1CA78E34-B41C-45AF-AD42-069C9B129575}" dt="2023-12-08T07:18:22.027" v="137" actId="1076"/>
          <ac:spMkLst>
            <pc:docMk/>
            <pc:sldMk cId="576450008" sldId="266"/>
            <ac:spMk id="5" creationId="{E9CF6073-1E8B-4106-A9B1-5E6450D659D8}"/>
          </ac:spMkLst>
        </pc:spChg>
        <pc:spChg chg="add mod">
          <ac:chgData name="浜松　廉斗" userId="f59f8319-7696-4244-9eb9-9a7019838969" providerId="ADAL" clId="{1CA78E34-B41C-45AF-AD42-069C9B129575}" dt="2023-12-08T07:18:28.157" v="139" actId="1076"/>
          <ac:spMkLst>
            <pc:docMk/>
            <pc:sldMk cId="576450008" sldId="266"/>
            <ac:spMk id="6" creationId="{F6F2CD01-C918-428A-B6F0-1B665F589E83}"/>
          </ac:spMkLst>
        </pc:spChg>
        <pc:spChg chg="add mod">
          <ac:chgData name="浜松　廉斗" userId="f59f8319-7696-4244-9eb9-9a7019838969" providerId="ADAL" clId="{1CA78E34-B41C-45AF-AD42-069C9B129575}" dt="2023-12-08T07:21:31.966" v="209" actId="1076"/>
          <ac:spMkLst>
            <pc:docMk/>
            <pc:sldMk cId="576450008" sldId="266"/>
            <ac:spMk id="7" creationId="{491CE403-E128-4CCF-8775-8749A0A20407}"/>
          </ac:spMkLst>
        </pc:spChg>
        <pc:spChg chg="add mod">
          <ac:chgData name="浜松　廉斗" userId="f59f8319-7696-4244-9eb9-9a7019838969" providerId="ADAL" clId="{1CA78E34-B41C-45AF-AD42-069C9B129575}" dt="2023-12-08T07:21:41.282" v="211" actId="1076"/>
          <ac:spMkLst>
            <pc:docMk/>
            <pc:sldMk cId="576450008" sldId="266"/>
            <ac:spMk id="8" creationId="{0729269A-5B57-4CB7-B90E-B37A8F1C61E1}"/>
          </ac:spMkLst>
        </pc:spChg>
      </pc:sldChg>
      <pc:sldChg chg="del">
        <pc:chgData name="浜松　廉斗" userId="f59f8319-7696-4244-9eb9-9a7019838969" providerId="ADAL" clId="{1CA78E34-B41C-45AF-AD42-069C9B129575}" dt="2023-12-08T07:09:16.921" v="20" actId="47"/>
        <pc:sldMkLst>
          <pc:docMk/>
          <pc:sldMk cId="2214011928" sldId="267"/>
        </pc:sldMkLst>
      </pc:sldChg>
      <pc:sldChg chg="del">
        <pc:chgData name="浜松　廉斗" userId="f59f8319-7696-4244-9eb9-9a7019838969" providerId="ADAL" clId="{1CA78E34-B41C-45AF-AD42-069C9B129575}" dt="2023-12-08T07:09:18.825" v="21" actId="47"/>
        <pc:sldMkLst>
          <pc:docMk/>
          <pc:sldMk cId="2620080479" sldId="268"/>
        </pc:sldMkLst>
      </pc:sldChg>
      <pc:sldChg chg="modSp mod">
        <pc:chgData name="浜松　廉斗" userId="f59f8319-7696-4244-9eb9-9a7019838969" providerId="ADAL" clId="{1CA78E34-B41C-45AF-AD42-069C9B129575}" dt="2023-12-08T07:23:36.083" v="371" actId="1076"/>
        <pc:sldMkLst>
          <pc:docMk/>
          <pc:sldMk cId="153605002" sldId="269"/>
        </pc:sldMkLst>
        <pc:spChg chg="mod">
          <ac:chgData name="浜松　廉斗" userId="f59f8319-7696-4244-9eb9-9a7019838969" providerId="ADAL" clId="{1CA78E34-B41C-45AF-AD42-069C9B129575}" dt="2023-12-08T07:23:36.083" v="371" actId="1076"/>
          <ac:spMkLst>
            <pc:docMk/>
            <pc:sldMk cId="153605002" sldId="269"/>
            <ac:spMk id="2" creationId="{58890BA2-147B-4C3F-853F-D8DB86E09C0F}"/>
          </ac:spMkLst>
        </pc:spChg>
      </pc:sldChg>
      <pc:sldChg chg="addSp delSp modSp add mod">
        <pc:chgData name="浜松　廉斗" userId="f59f8319-7696-4244-9eb9-9a7019838969" providerId="ADAL" clId="{1CA78E34-B41C-45AF-AD42-069C9B129575}" dt="2023-12-08T07:21:44.406" v="212"/>
        <pc:sldMkLst>
          <pc:docMk/>
          <pc:sldMk cId="2760715441" sldId="270"/>
        </pc:sldMkLst>
        <pc:spChg chg="mod">
          <ac:chgData name="浜松　廉斗" userId="f59f8319-7696-4244-9eb9-9a7019838969" providerId="ADAL" clId="{1CA78E34-B41C-45AF-AD42-069C9B129575}" dt="2023-12-08T07:09:28.036" v="26" actId="20577"/>
          <ac:spMkLst>
            <pc:docMk/>
            <pc:sldMk cId="2760715441" sldId="270"/>
            <ac:spMk id="3" creationId="{51C27040-C434-4283-A381-EA27DCDDEA17}"/>
          </ac:spMkLst>
        </pc:spChg>
        <pc:spChg chg="mod">
          <ac:chgData name="浜松　廉斗" userId="f59f8319-7696-4244-9eb9-9a7019838969" providerId="ADAL" clId="{1CA78E34-B41C-45AF-AD42-069C9B129575}" dt="2023-12-08T07:09:31.247" v="29" actId="20577"/>
          <ac:spMkLst>
            <pc:docMk/>
            <pc:sldMk cId="2760715441" sldId="270"/>
            <ac:spMk id="4" creationId="{0E21A147-0C79-40ED-963F-C4259945323E}"/>
          </ac:spMkLst>
        </pc:spChg>
        <pc:spChg chg="add del">
          <ac:chgData name="浜松　廉斗" userId="f59f8319-7696-4244-9eb9-9a7019838969" providerId="ADAL" clId="{1CA78E34-B41C-45AF-AD42-069C9B129575}" dt="2023-12-08T07:18:47.106" v="141" actId="22"/>
          <ac:spMkLst>
            <pc:docMk/>
            <pc:sldMk cId="2760715441" sldId="270"/>
            <ac:spMk id="6" creationId="{AD5FA875-F8BB-4BD8-8C0D-9F09264AA589}"/>
          </ac:spMkLst>
        </pc:spChg>
        <pc:spChg chg="add mod">
          <ac:chgData name="浜松　廉斗" userId="f59f8319-7696-4244-9eb9-9a7019838969" providerId="ADAL" clId="{1CA78E34-B41C-45AF-AD42-069C9B129575}" dt="2023-12-08T07:19:32.693" v="142"/>
          <ac:spMkLst>
            <pc:docMk/>
            <pc:sldMk cId="2760715441" sldId="270"/>
            <ac:spMk id="7" creationId="{DC8DAFEB-50C0-4315-9AC6-62DA011E7C2F}"/>
          </ac:spMkLst>
        </pc:spChg>
        <pc:spChg chg="add mod">
          <ac:chgData name="浜松　廉斗" userId="f59f8319-7696-4244-9eb9-9a7019838969" providerId="ADAL" clId="{1CA78E34-B41C-45AF-AD42-069C9B129575}" dt="2023-12-08T07:19:32.693" v="142"/>
          <ac:spMkLst>
            <pc:docMk/>
            <pc:sldMk cId="2760715441" sldId="270"/>
            <ac:spMk id="8" creationId="{AE132045-6FEE-48A5-9747-4F5491DDB9BE}"/>
          </ac:spMkLst>
        </pc:spChg>
        <pc:spChg chg="add mod">
          <ac:chgData name="浜松　廉斗" userId="f59f8319-7696-4244-9eb9-9a7019838969" providerId="ADAL" clId="{1CA78E34-B41C-45AF-AD42-069C9B129575}" dt="2023-12-08T07:21:44.406" v="212"/>
          <ac:spMkLst>
            <pc:docMk/>
            <pc:sldMk cId="2760715441" sldId="270"/>
            <ac:spMk id="9" creationId="{20448B1C-08E9-46DC-846B-A629F716AD9C}"/>
          </ac:spMkLst>
        </pc:spChg>
        <pc:spChg chg="add mod">
          <ac:chgData name="浜松　廉斗" userId="f59f8319-7696-4244-9eb9-9a7019838969" providerId="ADAL" clId="{1CA78E34-B41C-45AF-AD42-069C9B129575}" dt="2023-12-08T07:21:44.406" v="212"/>
          <ac:spMkLst>
            <pc:docMk/>
            <pc:sldMk cId="2760715441" sldId="270"/>
            <ac:spMk id="10" creationId="{BFD0DAB4-6CCC-476F-9286-E5B048F3383C}"/>
          </ac:spMkLst>
        </pc:spChg>
      </pc:sldChg>
      <pc:sldChg chg="addSp modSp add mod">
        <pc:chgData name="浜松　廉斗" userId="f59f8319-7696-4244-9eb9-9a7019838969" providerId="ADAL" clId="{1CA78E34-B41C-45AF-AD42-069C9B129575}" dt="2023-12-08T07:21:45.137" v="213"/>
        <pc:sldMkLst>
          <pc:docMk/>
          <pc:sldMk cId="3084507272" sldId="271"/>
        </pc:sldMkLst>
        <pc:spChg chg="mod">
          <ac:chgData name="浜松　廉斗" userId="f59f8319-7696-4244-9eb9-9a7019838969" providerId="ADAL" clId="{1CA78E34-B41C-45AF-AD42-069C9B129575}" dt="2023-12-08T07:09:35.230" v="32" actId="20577"/>
          <ac:spMkLst>
            <pc:docMk/>
            <pc:sldMk cId="3084507272" sldId="271"/>
            <ac:spMk id="3" creationId="{51C27040-C434-4283-A381-EA27DCDDEA17}"/>
          </ac:spMkLst>
        </pc:spChg>
        <pc:spChg chg="mod">
          <ac:chgData name="浜松　廉斗" userId="f59f8319-7696-4244-9eb9-9a7019838969" providerId="ADAL" clId="{1CA78E34-B41C-45AF-AD42-069C9B129575}" dt="2023-12-08T07:09:39.057" v="35" actId="20577"/>
          <ac:spMkLst>
            <pc:docMk/>
            <pc:sldMk cId="3084507272" sldId="271"/>
            <ac:spMk id="4" creationId="{0E21A147-0C79-40ED-963F-C4259945323E}"/>
          </ac:spMkLst>
        </pc:spChg>
        <pc:spChg chg="add mod">
          <ac:chgData name="浜松　廉斗" userId="f59f8319-7696-4244-9eb9-9a7019838969" providerId="ADAL" clId="{1CA78E34-B41C-45AF-AD42-069C9B129575}" dt="2023-12-08T07:19:33.406" v="143"/>
          <ac:spMkLst>
            <pc:docMk/>
            <pc:sldMk cId="3084507272" sldId="271"/>
            <ac:spMk id="5" creationId="{8A6303D7-29C2-494A-97FC-6A8BBF5D57AA}"/>
          </ac:spMkLst>
        </pc:spChg>
        <pc:spChg chg="add mod">
          <ac:chgData name="浜松　廉斗" userId="f59f8319-7696-4244-9eb9-9a7019838969" providerId="ADAL" clId="{1CA78E34-B41C-45AF-AD42-069C9B129575}" dt="2023-12-08T07:19:33.406" v="143"/>
          <ac:spMkLst>
            <pc:docMk/>
            <pc:sldMk cId="3084507272" sldId="271"/>
            <ac:spMk id="6" creationId="{F16C6D58-A5EB-4D18-B3C6-6818D96B938A}"/>
          </ac:spMkLst>
        </pc:spChg>
        <pc:spChg chg="add mod">
          <ac:chgData name="浜松　廉斗" userId="f59f8319-7696-4244-9eb9-9a7019838969" providerId="ADAL" clId="{1CA78E34-B41C-45AF-AD42-069C9B129575}" dt="2023-12-08T07:21:45.137" v="213"/>
          <ac:spMkLst>
            <pc:docMk/>
            <pc:sldMk cId="3084507272" sldId="271"/>
            <ac:spMk id="7" creationId="{B214C022-FD08-4D9E-9FF5-21E9AD148730}"/>
          </ac:spMkLst>
        </pc:spChg>
        <pc:spChg chg="add mod">
          <ac:chgData name="浜松　廉斗" userId="f59f8319-7696-4244-9eb9-9a7019838969" providerId="ADAL" clId="{1CA78E34-B41C-45AF-AD42-069C9B129575}" dt="2023-12-08T07:21:45.137" v="213"/>
          <ac:spMkLst>
            <pc:docMk/>
            <pc:sldMk cId="3084507272" sldId="271"/>
            <ac:spMk id="8" creationId="{395D2054-40EF-47AF-9243-72274C8EC429}"/>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801356" y="1237197"/>
            <a:ext cx="9089103" cy="2631887"/>
          </a:xfrm>
        </p:spPr>
        <p:txBody>
          <a:bodyPr anchor="b">
            <a:normAutofit/>
          </a:bodyPr>
          <a:lstStyle>
            <a:lvl1pPr algn="ctr">
              <a:defRPr sz="5291"/>
            </a:lvl1pPr>
          </a:lstStyle>
          <a:p>
            <a:r>
              <a:rPr lang="ja-JP" altLang="en-US"/>
              <a:t>マスター タイトルの書式設定</a:t>
            </a:r>
            <a:endParaRPr lang="en-US" dirty="0"/>
          </a:p>
        </p:txBody>
      </p:sp>
      <p:sp>
        <p:nvSpPr>
          <p:cNvPr id="3" name="Subtitle 2"/>
          <p:cNvSpPr>
            <a:spLocks noGrp="1"/>
          </p:cNvSpPr>
          <p:nvPr>
            <p:ph type="subTitle" idx="1"/>
          </p:nvPr>
        </p:nvSpPr>
        <p:spPr>
          <a:xfrm>
            <a:off x="801356" y="3970580"/>
            <a:ext cx="9089103" cy="1825171"/>
          </a:xfrm>
        </p:spPr>
        <p:txBody>
          <a:bodyPr/>
          <a:lstStyle>
            <a:lvl1pPr marL="0" indent="0" algn="ctr">
              <a:buNone/>
              <a:defRPr sz="2646"/>
            </a:lvl1pPr>
            <a:lvl2pPr marL="503972" indent="0" algn="ctr">
              <a:buNone/>
              <a:defRPr sz="2205"/>
            </a:lvl2pPr>
            <a:lvl3pPr marL="1007943" indent="0" algn="ctr">
              <a:buNone/>
              <a:defRPr sz="1984"/>
            </a:lvl3pPr>
            <a:lvl4pPr marL="1511915" indent="0" algn="ctr">
              <a:buNone/>
              <a:defRPr sz="1764"/>
            </a:lvl4pPr>
            <a:lvl5pPr marL="2015886" indent="0" algn="ctr">
              <a:buNone/>
              <a:defRPr sz="1764"/>
            </a:lvl5pPr>
            <a:lvl6pPr marL="2519858" indent="0" algn="ctr">
              <a:buNone/>
              <a:defRPr sz="1764"/>
            </a:lvl6pPr>
            <a:lvl7pPr marL="3023829" indent="0" algn="ctr">
              <a:buNone/>
              <a:defRPr sz="1764"/>
            </a:lvl7pPr>
            <a:lvl8pPr marL="3527801" indent="0" algn="ctr">
              <a:buNone/>
              <a:defRPr sz="1764"/>
            </a:lvl8pPr>
            <a:lvl9pPr marL="4031772" indent="0" algn="ctr">
              <a:buNone/>
              <a:defRPr sz="1764"/>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0EFB48BE-D444-4AA4-A2AB-2E35F8924030}" type="datetimeFigureOut">
              <a:rPr kumimoji="1" lang="ja-JP" altLang="en-US" smtClean="0"/>
              <a:t>2024/4/17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0CC2672E-11D5-40F3-A1AB-7B0520D4E183}" type="slidenum">
              <a:rPr kumimoji="1" lang="ja-JP" altLang="en-US" smtClean="0"/>
              <a:t>‹#›</a:t>
            </a:fld>
            <a:endParaRPr kumimoji="1" lang="ja-JP" altLang="en-US"/>
          </a:p>
        </p:txBody>
      </p:sp>
    </p:spTree>
    <p:extLst>
      <p:ext uri="{BB962C8B-B14F-4D97-AF65-F5344CB8AC3E}">
        <p14:creationId xmlns:p14="http://schemas.microsoft.com/office/powerpoint/2010/main" val="15687346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パノラマ写真 (キャプション付き)">
    <p:spTree>
      <p:nvGrpSpPr>
        <p:cNvPr id="1" name=""/>
        <p:cNvGrpSpPr/>
        <p:nvPr/>
      </p:nvGrpSpPr>
      <p:grpSpPr>
        <a:xfrm>
          <a:off x="0" y="0"/>
          <a:ext cx="0" cy="0"/>
          <a:chOff x="0" y="0"/>
          <a:chExt cx="0" cy="0"/>
        </a:xfrm>
      </p:grpSpPr>
      <p:sp>
        <p:nvSpPr>
          <p:cNvPr id="2" name="Title 1"/>
          <p:cNvSpPr>
            <a:spLocks noGrp="1"/>
          </p:cNvSpPr>
          <p:nvPr>
            <p:ph type="title"/>
          </p:nvPr>
        </p:nvSpPr>
        <p:spPr>
          <a:xfrm>
            <a:off x="801366" y="4728240"/>
            <a:ext cx="9091868" cy="903187"/>
          </a:xfrm>
        </p:spPr>
        <p:txBody>
          <a:bodyPr anchor="b">
            <a:normAutofit/>
          </a:bodyPr>
          <a:lstStyle>
            <a:lvl1pPr>
              <a:defRPr sz="3086"/>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801366" y="684893"/>
            <a:ext cx="9091868" cy="3725532"/>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527"/>
            </a:lvl1pPr>
            <a:lvl2pPr marL="503972" indent="0">
              <a:buNone/>
              <a:defRPr sz="3086"/>
            </a:lvl2pPr>
            <a:lvl3pPr marL="1007943" indent="0">
              <a:buNone/>
              <a:defRPr sz="2646"/>
            </a:lvl3pPr>
            <a:lvl4pPr marL="1511915" indent="0">
              <a:buNone/>
              <a:defRPr sz="2205"/>
            </a:lvl4pPr>
            <a:lvl5pPr marL="2015886" indent="0">
              <a:buNone/>
              <a:defRPr sz="2205"/>
            </a:lvl5pPr>
            <a:lvl6pPr marL="2519858" indent="0">
              <a:buNone/>
              <a:defRPr sz="2205"/>
            </a:lvl6pPr>
            <a:lvl7pPr marL="3023829" indent="0">
              <a:buNone/>
              <a:defRPr sz="2205"/>
            </a:lvl7pPr>
            <a:lvl8pPr marL="3527801" indent="0">
              <a:buNone/>
              <a:defRPr sz="2205"/>
            </a:lvl8pPr>
            <a:lvl9pPr marL="4031772" indent="0">
              <a:buNone/>
              <a:defRPr sz="2205"/>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801356" y="5631427"/>
            <a:ext cx="9090495" cy="752299"/>
          </a:xfrm>
        </p:spPr>
        <p:txBody>
          <a:bodyPr>
            <a:normAutofit/>
          </a:bodyPr>
          <a:lstStyle>
            <a:lvl1pPr marL="0" indent="0" algn="ctr">
              <a:buNone/>
              <a:defRPr sz="1984"/>
            </a:lvl1pPr>
            <a:lvl2pPr marL="503972" indent="0">
              <a:buNone/>
              <a:defRPr sz="1543"/>
            </a:lvl2pPr>
            <a:lvl3pPr marL="1007943" indent="0">
              <a:buNone/>
              <a:defRPr sz="1323"/>
            </a:lvl3pPr>
            <a:lvl4pPr marL="1511915" indent="0">
              <a:buNone/>
              <a:defRPr sz="1102"/>
            </a:lvl4pPr>
            <a:lvl5pPr marL="2015886" indent="0">
              <a:buNone/>
              <a:defRPr sz="1102"/>
            </a:lvl5pPr>
            <a:lvl6pPr marL="2519858" indent="0">
              <a:buNone/>
              <a:defRPr sz="1102"/>
            </a:lvl6pPr>
            <a:lvl7pPr marL="3023829" indent="0">
              <a:buNone/>
              <a:defRPr sz="1102"/>
            </a:lvl7pPr>
            <a:lvl8pPr marL="3527801" indent="0">
              <a:buNone/>
              <a:defRPr sz="1102"/>
            </a:lvl8pPr>
            <a:lvl9pPr marL="4031772" indent="0">
              <a:buNone/>
              <a:defRPr sz="1102"/>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0EFB48BE-D444-4AA4-A2AB-2E35F8924030}" type="datetimeFigureOut">
              <a:rPr kumimoji="1" lang="ja-JP" altLang="en-US" smtClean="0"/>
              <a:t>2024/4/17</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0CC2672E-11D5-40F3-A1AB-7B0520D4E183}" type="slidenum">
              <a:rPr kumimoji="1" lang="ja-JP" altLang="en-US" smtClean="0"/>
              <a:t>‹#›</a:t>
            </a:fld>
            <a:endParaRPr kumimoji="1" lang="ja-JP" altLang="en-US"/>
          </a:p>
        </p:txBody>
      </p:sp>
    </p:spTree>
    <p:extLst>
      <p:ext uri="{BB962C8B-B14F-4D97-AF65-F5344CB8AC3E}">
        <p14:creationId xmlns:p14="http://schemas.microsoft.com/office/powerpoint/2010/main" val="37429797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タイトルとキャプション">
    <p:spTree>
      <p:nvGrpSpPr>
        <p:cNvPr id="1" name=""/>
        <p:cNvGrpSpPr/>
        <p:nvPr/>
      </p:nvGrpSpPr>
      <p:grpSpPr>
        <a:xfrm>
          <a:off x="0" y="0"/>
          <a:ext cx="0" cy="0"/>
          <a:chOff x="0" y="0"/>
          <a:chExt cx="0" cy="0"/>
        </a:xfrm>
      </p:grpSpPr>
      <p:sp>
        <p:nvSpPr>
          <p:cNvPr id="2" name="Title 1"/>
          <p:cNvSpPr>
            <a:spLocks noGrp="1"/>
          </p:cNvSpPr>
          <p:nvPr>
            <p:ph type="title"/>
          </p:nvPr>
        </p:nvSpPr>
        <p:spPr>
          <a:xfrm>
            <a:off x="801355" y="671973"/>
            <a:ext cx="9079765" cy="3775273"/>
          </a:xfrm>
        </p:spPr>
        <p:txBody>
          <a:bodyPr anchor="ctr"/>
          <a:lstStyle>
            <a:lvl1pPr>
              <a:defRPr sz="3527"/>
            </a:lvl1pPr>
          </a:lstStyle>
          <a:p>
            <a:r>
              <a:rPr lang="ja-JP" altLang="en-US"/>
              <a:t>マスター タイトルの書式設定</a:t>
            </a:r>
            <a:endParaRPr lang="en-US" dirty="0"/>
          </a:p>
        </p:txBody>
      </p:sp>
      <p:sp>
        <p:nvSpPr>
          <p:cNvPr id="4" name="Text Placeholder 3"/>
          <p:cNvSpPr>
            <a:spLocks noGrp="1"/>
          </p:cNvSpPr>
          <p:nvPr>
            <p:ph type="body" sz="half" idx="2"/>
          </p:nvPr>
        </p:nvSpPr>
        <p:spPr>
          <a:xfrm>
            <a:off x="801357" y="4635035"/>
            <a:ext cx="9079764" cy="1755090"/>
          </a:xfrm>
        </p:spPr>
        <p:txBody>
          <a:bodyPr anchor="ctr"/>
          <a:lstStyle>
            <a:lvl1pPr marL="0" indent="0" algn="ctr">
              <a:buNone/>
              <a:defRPr sz="1764"/>
            </a:lvl1pPr>
            <a:lvl2pPr marL="503972" indent="0">
              <a:buNone/>
              <a:defRPr sz="1543"/>
            </a:lvl2pPr>
            <a:lvl3pPr marL="1007943" indent="0">
              <a:buNone/>
              <a:defRPr sz="1323"/>
            </a:lvl3pPr>
            <a:lvl4pPr marL="1511915" indent="0">
              <a:buNone/>
              <a:defRPr sz="1102"/>
            </a:lvl4pPr>
            <a:lvl5pPr marL="2015886" indent="0">
              <a:buNone/>
              <a:defRPr sz="1102"/>
            </a:lvl5pPr>
            <a:lvl6pPr marL="2519858" indent="0">
              <a:buNone/>
              <a:defRPr sz="1102"/>
            </a:lvl6pPr>
            <a:lvl7pPr marL="3023829" indent="0">
              <a:buNone/>
              <a:defRPr sz="1102"/>
            </a:lvl7pPr>
            <a:lvl8pPr marL="3527801" indent="0">
              <a:buNone/>
              <a:defRPr sz="1102"/>
            </a:lvl8pPr>
            <a:lvl9pPr marL="4031772" indent="0">
              <a:buNone/>
              <a:defRPr sz="1102"/>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0EFB48BE-D444-4AA4-A2AB-2E35F8924030}" type="datetimeFigureOut">
              <a:rPr kumimoji="1" lang="ja-JP" altLang="en-US" smtClean="0"/>
              <a:t>2024/4/17</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0CC2672E-11D5-40F3-A1AB-7B0520D4E183}" type="slidenum">
              <a:rPr kumimoji="1" lang="ja-JP" altLang="en-US" smtClean="0"/>
              <a:t>‹#›</a:t>
            </a:fld>
            <a:endParaRPr kumimoji="1" lang="ja-JP" altLang="en-US"/>
          </a:p>
        </p:txBody>
      </p:sp>
    </p:spTree>
    <p:extLst>
      <p:ext uri="{BB962C8B-B14F-4D97-AF65-F5344CB8AC3E}">
        <p14:creationId xmlns:p14="http://schemas.microsoft.com/office/powerpoint/2010/main" val="33749919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引用 (キャプション付き)">
    <p:spTree>
      <p:nvGrpSpPr>
        <p:cNvPr id="1" name=""/>
        <p:cNvGrpSpPr/>
        <p:nvPr/>
      </p:nvGrpSpPr>
      <p:grpSpPr>
        <a:xfrm>
          <a:off x="0" y="0"/>
          <a:ext cx="0" cy="0"/>
          <a:chOff x="0" y="0"/>
          <a:chExt cx="0" cy="0"/>
        </a:xfrm>
      </p:grpSpPr>
      <p:sp>
        <p:nvSpPr>
          <p:cNvPr id="2" name="Title 1"/>
          <p:cNvSpPr>
            <a:spLocks noGrp="1"/>
          </p:cNvSpPr>
          <p:nvPr>
            <p:ph type="title"/>
          </p:nvPr>
        </p:nvSpPr>
        <p:spPr>
          <a:xfrm>
            <a:off x="1268260" y="671971"/>
            <a:ext cx="8158078" cy="3299122"/>
          </a:xfrm>
        </p:spPr>
        <p:txBody>
          <a:bodyPr anchor="ctr"/>
          <a:lstStyle>
            <a:lvl1pPr>
              <a:defRPr sz="3527"/>
            </a:lvl1pPr>
          </a:lstStyle>
          <a:p>
            <a:r>
              <a:rPr lang="ja-JP" altLang="en-US"/>
              <a:t>マスター タイトルの書式設定</a:t>
            </a:r>
            <a:endParaRPr lang="en-US" dirty="0"/>
          </a:p>
        </p:txBody>
      </p:sp>
      <p:sp>
        <p:nvSpPr>
          <p:cNvPr id="12" name="Text Placeholder 3"/>
          <p:cNvSpPr>
            <a:spLocks noGrp="1"/>
          </p:cNvSpPr>
          <p:nvPr>
            <p:ph type="body" sz="half" idx="13"/>
          </p:nvPr>
        </p:nvSpPr>
        <p:spPr>
          <a:xfrm>
            <a:off x="1508925" y="3979392"/>
            <a:ext cx="7675356" cy="470481"/>
          </a:xfrm>
        </p:spPr>
        <p:txBody>
          <a:bodyPr anchor="t">
            <a:normAutofit/>
          </a:bodyPr>
          <a:lstStyle>
            <a:lvl1pPr marL="0" indent="0" algn="r">
              <a:buNone/>
              <a:defRPr sz="1543"/>
            </a:lvl1pPr>
            <a:lvl2pPr marL="503972" indent="0">
              <a:buNone/>
              <a:defRPr sz="1543"/>
            </a:lvl2pPr>
            <a:lvl3pPr marL="1007943" indent="0">
              <a:buNone/>
              <a:defRPr sz="1323"/>
            </a:lvl3pPr>
            <a:lvl4pPr marL="1511915" indent="0">
              <a:buNone/>
              <a:defRPr sz="1102"/>
            </a:lvl4pPr>
            <a:lvl5pPr marL="2015886" indent="0">
              <a:buNone/>
              <a:defRPr sz="1102"/>
            </a:lvl5pPr>
            <a:lvl6pPr marL="2519858" indent="0">
              <a:buNone/>
              <a:defRPr sz="1102"/>
            </a:lvl6pPr>
            <a:lvl7pPr marL="3023829" indent="0">
              <a:buNone/>
              <a:defRPr sz="1102"/>
            </a:lvl7pPr>
            <a:lvl8pPr marL="3527801" indent="0">
              <a:buNone/>
              <a:defRPr sz="1102"/>
            </a:lvl8pPr>
            <a:lvl9pPr marL="4031772" indent="0">
              <a:buNone/>
              <a:defRPr sz="1102"/>
            </a:lvl9pPr>
          </a:lstStyle>
          <a:p>
            <a:pPr lvl="0"/>
            <a:r>
              <a:rPr lang="ja-JP" altLang="en-US"/>
              <a:t>マスター テキストの書式設定</a:t>
            </a:r>
          </a:p>
        </p:txBody>
      </p:sp>
      <p:sp>
        <p:nvSpPr>
          <p:cNvPr id="4" name="Text Placeholder 3"/>
          <p:cNvSpPr>
            <a:spLocks noGrp="1"/>
          </p:cNvSpPr>
          <p:nvPr>
            <p:ph type="body" sz="half" idx="2"/>
          </p:nvPr>
        </p:nvSpPr>
        <p:spPr>
          <a:xfrm>
            <a:off x="801354" y="4635037"/>
            <a:ext cx="9079765" cy="1748690"/>
          </a:xfrm>
        </p:spPr>
        <p:txBody>
          <a:bodyPr anchor="ctr">
            <a:normAutofit/>
          </a:bodyPr>
          <a:lstStyle>
            <a:lvl1pPr marL="0" indent="0" algn="ctr">
              <a:buNone/>
              <a:defRPr sz="1764"/>
            </a:lvl1pPr>
            <a:lvl2pPr marL="503972" indent="0">
              <a:buNone/>
              <a:defRPr sz="1543"/>
            </a:lvl2pPr>
            <a:lvl3pPr marL="1007943" indent="0">
              <a:buNone/>
              <a:defRPr sz="1323"/>
            </a:lvl3pPr>
            <a:lvl4pPr marL="1511915" indent="0">
              <a:buNone/>
              <a:defRPr sz="1102"/>
            </a:lvl4pPr>
            <a:lvl5pPr marL="2015886" indent="0">
              <a:buNone/>
              <a:defRPr sz="1102"/>
            </a:lvl5pPr>
            <a:lvl6pPr marL="2519858" indent="0">
              <a:buNone/>
              <a:defRPr sz="1102"/>
            </a:lvl6pPr>
            <a:lvl7pPr marL="3023829" indent="0">
              <a:buNone/>
              <a:defRPr sz="1102"/>
            </a:lvl7pPr>
            <a:lvl8pPr marL="3527801" indent="0">
              <a:buNone/>
              <a:defRPr sz="1102"/>
            </a:lvl8pPr>
            <a:lvl9pPr marL="4031772" indent="0">
              <a:buNone/>
              <a:defRPr sz="1102"/>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0EFB48BE-D444-4AA4-A2AB-2E35F8924030}" type="datetimeFigureOut">
              <a:rPr kumimoji="1" lang="ja-JP" altLang="en-US" smtClean="0"/>
              <a:t>2024/4/17</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0CC2672E-11D5-40F3-A1AB-7B0520D4E183}" type="slidenum">
              <a:rPr kumimoji="1" lang="ja-JP" altLang="en-US" smtClean="0"/>
              <a:t>‹#›</a:t>
            </a:fld>
            <a:endParaRPr kumimoji="1" lang="ja-JP" altLang="en-US"/>
          </a:p>
        </p:txBody>
      </p:sp>
      <p:sp>
        <p:nvSpPr>
          <p:cNvPr id="10" name="TextBox 9"/>
          <p:cNvSpPr txBox="1"/>
          <p:nvPr/>
        </p:nvSpPr>
        <p:spPr>
          <a:xfrm>
            <a:off x="590768" y="707410"/>
            <a:ext cx="534591" cy="644607"/>
          </a:xfrm>
          <a:prstGeom prst="rect">
            <a:avLst/>
          </a:prstGeom>
        </p:spPr>
        <p:txBody>
          <a:bodyPr vert="horz" lIns="100796" tIns="50398" rIns="100796" bIns="50398"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818" dirty="0">
                <a:solidFill>
                  <a:schemeClr val="tx1"/>
                </a:solidFill>
                <a:effectLst/>
              </a:rPr>
              <a:t>“</a:t>
            </a:r>
          </a:p>
        </p:txBody>
      </p:sp>
      <p:sp>
        <p:nvSpPr>
          <p:cNvPr id="14" name="TextBox 13"/>
          <p:cNvSpPr txBox="1"/>
          <p:nvPr/>
        </p:nvSpPr>
        <p:spPr>
          <a:xfrm>
            <a:off x="9291869" y="3387828"/>
            <a:ext cx="534591" cy="644607"/>
          </a:xfrm>
          <a:prstGeom prst="rect">
            <a:avLst/>
          </a:prstGeom>
        </p:spPr>
        <p:txBody>
          <a:bodyPr vert="horz" lIns="100796" tIns="50398" rIns="100796" bIns="50398"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818" dirty="0">
                <a:solidFill>
                  <a:schemeClr val="tx1"/>
                </a:solidFill>
                <a:effectLst/>
              </a:rPr>
              <a:t>”</a:t>
            </a:r>
          </a:p>
        </p:txBody>
      </p:sp>
    </p:spTree>
    <p:extLst>
      <p:ext uri="{BB962C8B-B14F-4D97-AF65-F5344CB8AC3E}">
        <p14:creationId xmlns:p14="http://schemas.microsoft.com/office/powerpoint/2010/main" val="352715974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名札">
    <p:spTree>
      <p:nvGrpSpPr>
        <p:cNvPr id="1" name=""/>
        <p:cNvGrpSpPr/>
        <p:nvPr/>
      </p:nvGrpSpPr>
      <p:grpSpPr>
        <a:xfrm>
          <a:off x="0" y="0"/>
          <a:ext cx="0" cy="0"/>
          <a:chOff x="0" y="0"/>
          <a:chExt cx="0" cy="0"/>
        </a:xfrm>
      </p:grpSpPr>
      <p:sp>
        <p:nvSpPr>
          <p:cNvPr id="2" name="Title 1"/>
          <p:cNvSpPr>
            <a:spLocks noGrp="1"/>
          </p:cNvSpPr>
          <p:nvPr>
            <p:ph type="title"/>
          </p:nvPr>
        </p:nvSpPr>
        <p:spPr>
          <a:xfrm>
            <a:off x="801366" y="2344561"/>
            <a:ext cx="9081137" cy="2768833"/>
          </a:xfrm>
        </p:spPr>
        <p:txBody>
          <a:bodyPr anchor="b"/>
          <a:lstStyle>
            <a:lvl1pPr>
              <a:defRPr sz="3527"/>
            </a:lvl1pPr>
          </a:lstStyle>
          <a:p>
            <a:r>
              <a:rPr lang="ja-JP" altLang="en-US"/>
              <a:t>マスター タイトルの書式設定</a:t>
            </a:r>
            <a:endParaRPr lang="en-US" dirty="0"/>
          </a:p>
        </p:txBody>
      </p:sp>
      <p:sp>
        <p:nvSpPr>
          <p:cNvPr id="4" name="Text Placeholder 3"/>
          <p:cNvSpPr>
            <a:spLocks noGrp="1"/>
          </p:cNvSpPr>
          <p:nvPr>
            <p:ph type="body" sz="half" idx="2"/>
          </p:nvPr>
        </p:nvSpPr>
        <p:spPr>
          <a:xfrm>
            <a:off x="801355" y="5126377"/>
            <a:ext cx="9079765" cy="1257349"/>
          </a:xfrm>
        </p:spPr>
        <p:txBody>
          <a:bodyPr anchor="t"/>
          <a:lstStyle>
            <a:lvl1pPr marL="0" indent="0" algn="ctr">
              <a:buNone/>
              <a:defRPr sz="1764"/>
            </a:lvl1pPr>
            <a:lvl2pPr marL="503972" indent="0">
              <a:buNone/>
              <a:defRPr sz="1543"/>
            </a:lvl2pPr>
            <a:lvl3pPr marL="1007943" indent="0">
              <a:buNone/>
              <a:defRPr sz="1323"/>
            </a:lvl3pPr>
            <a:lvl4pPr marL="1511915" indent="0">
              <a:buNone/>
              <a:defRPr sz="1102"/>
            </a:lvl4pPr>
            <a:lvl5pPr marL="2015886" indent="0">
              <a:buNone/>
              <a:defRPr sz="1102"/>
            </a:lvl5pPr>
            <a:lvl6pPr marL="2519858" indent="0">
              <a:buNone/>
              <a:defRPr sz="1102"/>
            </a:lvl6pPr>
            <a:lvl7pPr marL="3023829" indent="0">
              <a:buNone/>
              <a:defRPr sz="1102"/>
            </a:lvl7pPr>
            <a:lvl8pPr marL="3527801" indent="0">
              <a:buNone/>
              <a:defRPr sz="1102"/>
            </a:lvl8pPr>
            <a:lvl9pPr marL="4031772" indent="0">
              <a:buNone/>
              <a:defRPr sz="1102"/>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0EFB48BE-D444-4AA4-A2AB-2E35F8924030}" type="datetimeFigureOut">
              <a:rPr kumimoji="1" lang="ja-JP" altLang="en-US" smtClean="0"/>
              <a:t>2024/4/17</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0CC2672E-11D5-40F3-A1AB-7B0520D4E183}" type="slidenum">
              <a:rPr kumimoji="1" lang="ja-JP" altLang="en-US" smtClean="0"/>
              <a:t>‹#›</a:t>
            </a:fld>
            <a:endParaRPr kumimoji="1" lang="ja-JP" altLang="en-US"/>
          </a:p>
        </p:txBody>
      </p:sp>
    </p:spTree>
    <p:extLst>
      <p:ext uri="{BB962C8B-B14F-4D97-AF65-F5344CB8AC3E}">
        <p14:creationId xmlns:p14="http://schemas.microsoft.com/office/powerpoint/2010/main" val="412962201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段">
    <p:spTree>
      <p:nvGrpSpPr>
        <p:cNvPr id="1" name=""/>
        <p:cNvGrpSpPr/>
        <p:nvPr/>
      </p:nvGrpSpPr>
      <p:grpSpPr>
        <a:xfrm>
          <a:off x="0" y="0"/>
          <a:ext cx="0" cy="0"/>
          <a:chOff x="0" y="0"/>
          <a:chExt cx="0" cy="0"/>
        </a:xfrm>
      </p:grpSpPr>
      <p:sp>
        <p:nvSpPr>
          <p:cNvPr id="15" name="Title 1"/>
          <p:cNvSpPr>
            <a:spLocks noGrp="1"/>
          </p:cNvSpPr>
          <p:nvPr>
            <p:ph type="title"/>
          </p:nvPr>
        </p:nvSpPr>
        <p:spPr>
          <a:xfrm>
            <a:off x="801354" y="671973"/>
            <a:ext cx="9079765" cy="1461188"/>
          </a:xfrm>
        </p:spPr>
        <p:txBody>
          <a:bodyPr/>
          <a:lstStyle/>
          <a:p>
            <a:r>
              <a:rPr lang="ja-JP" altLang="en-US"/>
              <a:t>マスター タイトルの書式設定</a:t>
            </a:r>
            <a:endParaRPr lang="en-US" dirty="0"/>
          </a:p>
        </p:txBody>
      </p:sp>
      <p:sp>
        <p:nvSpPr>
          <p:cNvPr id="7" name="Text Placeholder 2"/>
          <p:cNvSpPr>
            <a:spLocks noGrp="1"/>
          </p:cNvSpPr>
          <p:nvPr>
            <p:ph type="body" idx="1"/>
          </p:nvPr>
        </p:nvSpPr>
        <p:spPr>
          <a:xfrm>
            <a:off x="801356" y="2301987"/>
            <a:ext cx="2893030" cy="907541"/>
          </a:xfrm>
        </p:spPr>
        <p:txBody>
          <a:bodyPr anchor="b">
            <a:noAutofit/>
          </a:bodyPr>
          <a:lstStyle>
            <a:lvl1pPr marL="0" indent="0" algn="ctr">
              <a:lnSpc>
                <a:spcPct val="100000"/>
              </a:lnSpc>
              <a:buNone/>
              <a:defRPr sz="2646" b="0">
                <a:solidFill>
                  <a:schemeClr val="tx1"/>
                </a:solidFill>
              </a:defRPr>
            </a:lvl1pPr>
            <a:lvl2pPr marL="503972" indent="0">
              <a:buNone/>
              <a:defRPr sz="2205" b="1"/>
            </a:lvl2pPr>
            <a:lvl3pPr marL="1007943" indent="0">
              <a:buNone/>
              <a:defRPr sz="1984" b="1"/>
            </a:lvl3pPr>
            <a:lvl4pPr marL="1511915" indent="0">
              <a:buNone/>
              <a:defRPr sz="1764" b="1"/>
            </a:lvl4pPr>
            <a:lvl5pPr marL="2015886" indent="0">
              <a:buNone/>
              <a:defRPr sz="1764" b="1"/>
            </a:lvl5pPr>
            <a:lvl6pPr marL="2519858" indent="0">
              <a:buNone/>
              <a:defRPr sz="1764" b="1"/>
            </a:lvl6pPr>
            <a:lvl7pPr marL="3023829" indent="0">
              <a:buNone/>
              <a:defRPr sz="1764" b="1"/>
            </a:lvl7pPr>
            <a:lvl8pPr marL="3527801" indent="0">
              <a:buNone/>
              <a:defRPr sz="1764" b="1"/>
            </a:lvl8pPr>
            <a:lvl9pPr marL="4031772" indent="0">
              <a:buNone/>
              <a:defRPr sz="1764" b="1"/>
            </a:lvl9pPr>
          </a:lstStyle>
          <a:p>
            <a:pPr lvl="0"/>
            <a:r>
              <a:rPr lang="ja-JP" altLang="en-US"/>
              <a:t>マスター テキストの書式設定</a:t>
            </a:r>
          </a:p>
        </p:txBody>
      </p:sp>
      <p:sp>
        <p:nvSpPr>
          <p:cNvPr id="8" name="Text Placeholder 3"/>
          <p:cNvSpPr>
            <a:spLocks noGrp="1"/>
          </p:cNvSpPr>
          <p:nvPr>
            <p:ph type="body" sz="half" idx="15"/>
          </p:nvPr>
        </p:nvSpPr>
        <p:spPr>
          <a:xfrm>
            <a:off x="801356" y="3209526"/>
            <a:ext cx="2893030" cy="3174199"/>
          </a:xfrm>
        </p:spPr>
        <p:txBody>
          <a:bodyPr anchor="t">
            <a:normAutofit/>
          </a:bodyPr>
          <a:lstStyle>
            <a:lvl1pPr marL="0" indent="0" algn="ctr">
              <a:buNone/>
              <a:defRPr sz="1543"/>
            </a:lvl1pPr>
            <a:lvl2pPr marL="503972" indent="0">
              <a:buNone/>
              <a:defRPr sz="1323"/>
            </a:lvl2pPr>
            <a:lvl3pPr marL="1007943" indent="0">
              <a:buNone/>
              <a:defRPr sz="1102"/>
            </a:lvl3pPr>
            <a:lvl4pPr marL="1511915" indent="0">
              <a:buNone/>
              <a:defRPr sz="992"/>
            </a:lvl4pPr>
            <a:lvl5pPr marL="2015886" indent="0">
              <a:buNone/>
              <a:defRPr sz="992"/>
            </a:lvl5pPr>
            <a:lvl6pPr marL="2519858" indent="0">
              <a:buNone/>
              <a:defRPr sz="992"/>
            </a:lvl6pPr>
            <a:lvl7pPr marL="3023829" indent="0">
              <a:buNone/>
              <a:defRPr sz="992"/>
            </a:lvl7pPr>
            <a:lvl8pPr marL="3527801" indent="0">
              <a:buNone/>
              <a:defRPr sz="992"/>
            </a:lvl8pPr>
            <a:lvl9pPr marL="4031772" indent="0">
              <a:buNone/>
              <a:defRPr sz="992"/>
            </a:lvl9pPr>
          </a:lstStyle>
          <a:p>
            <a:pPr lvl="0"/>
            <a:r>
              <a:rPr lang="ja-JP" altLang="en-US"/>
              <a:t>マスター テキストの書式設定</a:t>
            </a:r>
          </a:p>
        </p:txBody>
      </p:sp>
      <p:sp>
        <p:nvSpPr>
          <p:cNvPr id="9" name="Text Placeholder 4"/>
          <p:cNvSpPr>
            <a:spLocks noGrp="1"/>
          </p:cNvSpPr>
          <p:nvPr>
            <p:ph type="body" sz="quarter" idx="3"/>
          </p:nvPr>
        </p:nvSpPr>
        <p:spPr>
          <a:xfrm>
            <a:off x="3897950" y="2301986"/>
            <a:ext cx="2892681" cy="907540"/>
          </a:xfrm>
        </p:spPr>
        <p:txBody>
          <a:bodyPr anchor="b">
            <a:noAutofit/>
          </a:bodyPr>
          <a:lstStyle>
            <a:lvl1pPr marL="0" indent="0" algn="ctr">
              <a:lnSpc>
                <a:spcPct val="100000"/>
              </a:lnSpc>
              <a:buNone/>
              <a:defRPr sz="2646" b="0">
                <a:solidFill>
                  <a:schemeClr val="tx1"/>
                </a:solidFill>
              </a:defRPr>
            </a:lvl1pPr>
            <a:lvl2pPr marL="503972" indent="0">
              <a:buNone/>
              <a:defRPr sz="2205" b="1"/>
            </a:lvl2pPr>
            <a:lvl3pPr marL="1007943" indent="0">
              <a:buNone/>
              <a:defRPr sz="1984" b="1"/>
            </a:lvl3pPr>
            <a:lvl4pPr marL="1511915" indent="0">
              <a:buNone/>
              <a:defRPr sz="1764" b="1"/>
            </a:lvl4pPr>
            <a:lvl5pPr marL="2015886" indent="0">
              <a:buNone/>
              <a:defRPr sz="1764" b="1"/>
            </a:lvl5pPr>
            <a:lvl6pPr marL="2519858" indent="0">
              <a:buNone/>
              <a:defRPr sz="1764" b="1"/>
            </a:lvl6pPr>
            <a:lvl7pPr marL="3023829" indent="0">
              <a:buNone/>
              <a:defRPr sz="1764" b="1"/>
            </a:lvl7pPr>
            <a:lvl8pPr marL="3527801" indent="0">
              <a:buNone/>
              <a:defRPr sz="1764" b="1"/>
            </a:lvl8pPr>
            <a:lvl9pPr marL="4031772" indent="0">
              <a:buNone/>
              <a:defRPr sz="1764" b="1"/>
            </a:lvl9pPr>
          </a:lstStyle>
          <a:p>
            <a:pPr lvl="0"/>
            <a:r>
              <a:rPr lang="ja-JP" altLang="en-US"/>
              <a:t>マスター テキストの書式設定</a:t>
            </a:r>
          </a:p>
        </p:txBody>
      </p:sp>
      <p:sp>
        <p:nvSpPr>
          <p:cNvPr id="10" name="Text Placeholder 3"/>
          <p:cNvSpPr>
            <a:spLocks noGrp="1"/>
          </p:cNvSpPr>
          <p:nvPr>
            <p:ph type="body" sz="half" idx="16"/>
          </p:nvPr>
        </p:nvSpPr>
        <p:spPr>
          <a:xfrm>
            <a:off x="3897950" y="3209526"/>
            <a:ext cx="2893789" cy="3174199"/>
          </a:xfrm>
        </p:spPr>
        <p:txBody>
          <a:bodyPr anchor="t">
            <a:normAutofit/>
          </a:bodyPr>
          <a:lstStyle>
            <a:lvl1pPr marL="0" indent="0" algn="ctr">
              <a:buNone/>
              <a:defRPr sz="1543"/>
            </a:lvl1pPr>
            <a:lvl2pPr marL="503972" indent="0">
              <a:buNone/>
              <a:defRPr sz="1323"/>
            </a:lvl2pPr>
            <a:lvl3pPr marL="1007943" indent="0">
              <a:buNone/>
              <a:defRPr sz="1102"/>
            </a:lvl3pPr>
            <a:lvl4pPr marL="1511915" indent="0">
              <a:buNone/>
              <a:defRPr sz="992"/>
            </a:lvl4pPr>
            <a:lvl5pPr marL="2015886" indent="0">
              <a:buNone/>
              <a:defRPr sz="992"/>
            </a:lvl5pPr>
            <a:lvl6pPr marL="2519858" indent="0">
              <a:buNone/>
              <a:defRPr sz="992"/>
            </a:lvl6pPr>
            <a:lvl7pPr marL="3023829" indent="0">
              <a:buNone/>
              <a:defRPr sz="992"/>
            </a:lvl7pPr>
            <a:lvl8pPr marL="3527801" indent="0">
              <a:buNone/>
              <a:defRPr sz="992"/>
            </a:lvl8pPr>
            <a:lvl9pPr marL="4031772" indent="0">
              <a:buNone/>
              <a:defRPr sz="992"/>
            </a:lvl9pPr>
          </a:lstStyle>
          <a:p>
            <a:pPr lvl="0"/>
            <a:r>
              <a:rPr lang="ja-JP" altLang="en-US"/>
              <a:t>マスター テキストの書式設定</a:t>
            </a:r>
          </a:p>
        </p:txBody>
      </p:sp>
      <p:sp>
        <p:nvSpPr>
          <p:cNvPr id="11" name="Text Placeholder 4"/>
          <p:cNvSpPr>
            <a:spLocks noGrp="1"/>
          </p:cNvSpPr>
          <p:nvPr>
            <p:ph type="body" sz="quarter" idx="13"/>
          </p:nvPr>
        </p:nvSpPr>
        <p:spPr>
          <a:xfrm>
            <a:off x="6992209" y="2301986"/>
            <a:ext cx="2886238" cy="907540"/>
          </a:xfrm>
        </p:spPr>
        <p:txBody>
          <a:bodyPr anchor="b">
            <a:noAutofit/>
          </a:bodyPr>
          <a:lstStyle>
            <a:lvl1pPr marL="0" indent="0" algn="ctr">
              <a:lnSpc>
                <a:spcPct val="100000"/>
              </a:lnSpc>
              <a:buNone/>
              <a:defRPr sz="2646" b="0">
                <a:solidFill>
                  <a:schemeClr val="tx1"/>
                </a:solidFill>
              </a:defRPr>
            </a:lvl1pPr>
            <a:lvl2pPr marL="503972" indent="0">
              <a:buNone/>
              <a:defRPr sz="2205" b="1"/>
            </a:lvl2pPr>
            <a:lvl3pPr marL="1007943" indent="0">
              <a:buNone/>
              <a:defRPr sz="1984" b="1"/>
            </a:lvl3pPr>
            <a:lvl4pPr marL="1511915" indent="0">
              <a:buNone/>
              <a:defRPr sz="1764" b="1"/>
            </a:lvl4pPr>
            <a:lvl5pPr marL="2015886" indent="0">
              <a:buNone/>
              <a:defRPr sz="1764" b="1"/>
            </a:lvl5pPr>
            <a:lvl6pPr marL="2519858" indent="0">
              <a:buNone/>
              <a:defRPr sz="1764" b="1"/>
            </a:lvl6pPr>
            <a:lvl7pPr marL="3023829" indent="0">
              <a:buNone/>
              <a:defRPr sz="1764" b="1"/>
            </a:lvl7pPr>
            <a:lvl8pPr marL="3527801" indent="0">
              <a:buNone/>
              <a:defRPr sz="1764" b="1"/>
            </a:lvl8pPr>
            <a:lvl9pPr marL="4031772" indent="0">
              <a:buNone/>
              <a:defRPr sz="1764" b="1"/>
            </a:lvl9pPr>
          </a:lstStyle>
          <a:p>
            <a:pPr lvl="0"/>
            <a:r>
              <a:rPr lang="ja-JP" altLang="en-US"/>
              <a:t>マスター テキストの書式設定</a:t>
            </a:r>
          </a:p>
        </p:txBody>
      </p:sp>
      <p:sp>
        <p:nvSpPr>
          <p:cNvPr id="12" name="Text Placeholder 3"/>
          <p:cNvSpPr>
            <a:spLocks noGrp="1"/>
          </p:cNvSpPr>
          <p:nvPr>
            <p:ph type="body" sz="half" idx="17"/>
          </p:nvPr>
        </p:nvSpPr>
        <p:spPr>
          <a:xfrm>
            <a:off x="6994882" y="3209526"/>
            <a:ext cx="2886238" cy="3174199"/>
          </a:xfrm>
        </p:spPr>
        <p:txBody>
          <a:bodyPr anchor="t">
            <a:normAutofit/>
          </a:bodyPr>
          <a:lstStyle>
            <a:lvl1pPr marL="0" indent="0" algn="ctr">
              <a:buNone/>
              <a:defRPr sz="1543"/>
            </a:lvl1pPr>
            <a:lvl2pPr marL="503972" indent="0">
              <a:buNone/>
              <a:defRPr sz="1323"/>
            </a:lvl2pPr>
            <a:lvl3pPr marL="1007943" indent="0">
              <a:buNone/>
              <a:defRPr sz="1102"/>
            </a:lvl3pPr>
            <a:lvl4pPr marL="1511915" indent="0">
              <a:buNone/>
              <a:defRPr sz="992"/>
            </a:lvl4pPr>
            <a:lvl5pPr marL="2015886" indent="0">
              <a:buNone/>
              <a:defRPr sz="992"/>
            </a:lvl5pPr>
            <a:lvl6pPr marL="2519858" indent="0">
              <a:buNone/>
              <a:defRPr sz="992"/>
            </a:lvl6pPr>
            <a:lvl7pPr marL="3023829" indent="0">
              <a:buNone/>
              <a:defRPr sz="992"/>
            </a:lvl7pPr>
            <a:lvl8pPr marL="3527801" indent="0">
              <a:buNone/>
              <a:defRPr sz="992"/>
            </a:lvl8pPr>
            <a:lvl9pPr marL="4031772" indent="0">
              <a:buNone/>
              <a:defRPr sz="992"/>
            </a:lvl9pPr>
          </a:lstStyle>
          <a:p>
            <a:pPr lvl="0"/>
            <a:r>
              <a:rPr lang="ja-JP" altLang="en-US"/>
              <a:t>マスター テキストの書式設定</a:t>
            </a:r>
          </a:p>
        </p:txBody>
      </p:sp>
      <p:sp>
        <p:nvSpPr>
          <p:cNvPr id="3" name="Date Placeholder 2"/>
          <p:cNvSpPr>
            <a:spLocks noGrp="1"/>
          </p:cNvSpPr>
          <p:nvPr>
            <p:ph type="dt" sz="half" idx="10"/>
          </p:nvPr>
        </p:nvSpPr>
        <p:spPr/>
        <p:txBody>
          <a:bodyPr/>
          <a:lstStyle/>
          <a:p>
            <a:fld id="{0EFB48BE-D444-4AA4-A2AB-2E35F8924030}" type="datetimeFigureOut">
              <a:rPr kumimoji="1" lang="ja-JP" altLang="en-US" smtClean="0"/>
              <a:t>2024/4/17</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0CC2672E-11D5-40F3-A1AB-7B0520D4E183}" type="slidenum">
              <a:rPr kumimoji="1" lang="ja-JP" altLang="en-US" smtClean="0"/>
              <a:t>‹#›</a:t>
            </a:fld>
            <a:endParaRPr kumimoji="1" lang="ja-JP" altLang="en-US"/>
          </a:p>
        </p:txBody>
      </p:sp>
    </p:spTree>
    <p:extLst>
      <p:ext uri="{BB962C8B-B14F-4D97-AF65-F5344CB8AC3E}">
        <p14:creationId xmlns:p14="http://schemas.microsoft.com/office/powerpoint/2010/main" val="352758341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つの画像列">
    <p:spTree>
      <p:nvGrpSpPr>
        <p:cNvPr id="1" name=""/>
        <p:cNvGrpSpPr/>
        <p:nvPr/>
      </p:nvGrpSpPr>
      <p:grpSpPr>
        <a:xfrm>
          <a:off x="0" y="0"/>
          <a:ext cx="0" cy="0"/>
          <a:chOff x="0" y="0"/>
          <a:chExt cx="0" cy="0"/>
        </a:xfrm>
      </p:grpSpPr>
      <p:sp>
        <p:nvSpPr>
          <p:cNvPr id="30" name="Title 1"/>
          <p:cNvSpPr>
            <a:spLocks noGrp="1"/>
          </p:cNvSpPr>
          <p:nvPr>
            <p:ph type="title"/>
          </p:nvPr>
        </p:nvSpPr>
        <p:spPr>
          <a:xfrm>
            <a:off x="801355" y="671973"/>
            <a:ext cx="9079765" cy="1461188"/>
          </a:xfrm>
        </p:spPr>
        <p:txBody>
          <a:bodyPr/>
          <a:lstStyle/>
          <a:p>
            <a:r>
              <a:rPr lang="ja-JP" altLang="en-US"/>
              <a:t>マスター タイトルの書式設定</a:t>
            </a:r>
            <a:endParaRPr lang="en-US" dirty="0"/>
          </a:p>
        </p:txBody>
      </p:sp>
      <p:sp>
        <p:nvSpPr>
          <p:cNvPr id="19" name="Text Placeholder 2"/>
          <p:cNvSpPr>
            <a:spLocks noGrp="1"/>
          </p:cNvSpPr>
          <p:nvPr>
            <p:ph type="body" idx="1"/>
          </p:nvPr>
        </p:nvSpPr>
        <p:spPr>
          <a:xfrm>
            <a:off x="801356" y="4397296"/>
            <a:ext cx="2893029" cy="635222"/>
          </a:xfrm>
        </p:spPr>
        <p:txBody>
          <a:bodyPr anchor="b">
            <a:noAutofit/>
          </a:bodyPr>
          <a:lstStyle>
            <a:lvl1pPr marL="0" indent="0" algn="ctr">
              <a:lnSpc>
                <a:spcPct val="100000"/>
              </a:lnSpc>
              <a:buNone/>
              <a:defRPr sz="2205" b="0">
                <a:solidFill>
                  <a:schemeClr val="tx1"/>
                </a:solidFill>
              </a:defRPr>
            </a:lvl1pPr>
            <a:lvl2pPr marL="503972" indent="0">
              <a:buNone/>
              <a:defRPr sz="2205" b="1"/>
            </a:lvl2pPr>
            <a:lvl3pPr marL="1007943" indent="0">
              <a:buNone/>
              <a:defRPr sz="1984" b="1"/>
            </a:lvl3pPr>
            <a:lvl4pPr marL="1511915" indent="0">
              <a:buNone/>
              <a:defRPr sz="1764" b="1"/>
            </a:lvl4pPr>
            <a:lvl5pPr marL="2015886" indent="0">
              <a:buNone/>
              <a:defRPr sz="1764" b="1"/>
            </a:lvl5pPr>
            <a:lvl6pPr marL="2519858" indent="0">
              <a:buNone/>
              <a:defRPr sz="1764" b="1"/>
            </a:lvl6pPr>
            <a:lvl7pPr marL="3023829" indent="0">
              <a:buNone/>
              <a:defRPr sz="1764" b="1"/>
            </a:lvl7pPr>
            <a:lvl8pPr marL="3527801" indent="0">
              <a:buNone/>
              <a:defRPr sz="1764" b="1"/>
            </a:lvl8pPr>
            <a:lvl9pPr marL="4031772" indent="0">
              <a:buNone/>
              <a:defRPr sz="1764" b="1"/>
            </a:lvl9pPr>
          </a:lstStyle>
          <a:p>
            <a:pPr lvl="0"/>
            <a:r>
              <a:rPr lang="ja-JP" altLang="en-US"/>
              <a:t>マスター テキストの書式設定</a:t>
            </a:r>
          </a:p>
        </p:txBody>
      </p:sp>
      <p:sp>
        <p:nvSpPr>
          <p:cNvPr id="20" name="Picture Placeholder 2"/>
          <p:cNvSpPr>
            <a:spLocks noGrp="1" noChangeAspect="1"/>
          </p:cNvSpPr>
          <p:nvPr>
            <p:ph type="pic" idx="15"/>
          </p:nvPr>
        </p:nvSpPr>
        <p:spPr>
          <a:xfrm>
            <a:off x="957650" y="2306302"/>
            <a:ext cx="2578287" cy="1679928"/>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764"/>
            </a:lvl1pPr>
            <a:lvl2pPr marL="503972" indent="0">
              <a:buNone/>
              <a:defRPr sz="1764"/>
            </a:lvl2pPr>
            <a:lvl3pPr marL="1007943" indent="0">
              <a:buNone/>
              <a:defRPr sz="1764"/>
            </a:lvl3pPr>
            <a:lvl4pPr marL="1511915" indent="0">
              <a:buNone/>
              <a:defRPr sz="1764"/>
            </a:lvl4pPr>
            <a:lvl5pPr marL="2015886" indent="0">
              <a:buNone/>
              <a:defRPr sz="1764"/>
            </a:lvl5pPr>
            <a:lvl6pPr marL="2519858" indent="0">
              <a:buNone/>
              <a:defRPr sz="1764"/>
            </a:lvl6pPr>
            <a:lvl7pPr marL="3023829" indent="0">
              <a:buNone/>
              <a:defRPr sz="1764"/>
            </a:lvl7pPr>
            <a:lvl8pPr marL="3527801" indent="0">
              <a:buNone/>
              <a:defRPr sz="1764"/>
            </a:lvl8pPr>
            <a:lvl9pPr marL="4031772" indent="0">
              <a:buNone/>
              <a:defRPr sz="1764"/>
            </a:lvl9pPr>
          </a:lstStyle>
          <a:p>
            <a:r>
              <a:rPr lang="ja-JP" altLang="en-US"/>
              <a:t>アイコンをクリックして図を追加</a:t>
            </a:r>
            <a:endParaRPr lang="en-US" dirty="0"/>
          </a:p>
        </p:txBody>
      </p:sp>
      <p:sp>
        <p:nvSpPr>
          <p:cNvPr id="21" name="Text Placeholder 3"/>
          <p:cNvSpPr>
            <a:spLocks noGrp="1"/>
          </p:cNvSpPr>
          <p:nvPr>
            <p:ph type="body" sz="half" idx="18"/>
          </p:nvPr>
        </p:nvSpPr>
        <p:spPr>
          <a:xfrm>
            <a:off x="801356" y="5032518"/>
            <a:ext cx="2893029" cy="1351209"/>
          </a:xfrm>
        </p:spPr>
        <p:txBody>
          <a:bodyPr anchor="t">
            <a:normAutofit/>
          </a:bodyPr>
          <a:lstStyle>
            <a:lvl1pPr marL="0" indent="0" algn="ctr">
              <a:buNone/>
              <a:defRPr sz="1543"/>
            </a:lvl1pPr>
            <a:lvl2pPr marL="503972" indent="0">
              <a:buNone/>
              <a:defRPr sz="1323"/>
            </a:lvl2pPr>
            <a:lvl3pPr marL="1007943" indent="0">
              <a:buNone/>
              <a:defRPr sz="1102"/>
            </a:lvl3pPr>
            <a:lvl4pPr marL="1511915" indent="0">
              <a:buNone/>
              <a:defRPr sz="992"/>
            </a:lvl4pPr>
            <a:lvl5pPr marL="2015886" indent="0">
              <a:buNone/>
              <a:defRPr sz="992"/>
            </a:lvl5pPr>
            <a:lvl6pPr marL="2519858" indent="0">
              <a:buNone/>
              <a:defRPr sz="992"/>
            </a:lvl6pPr>
            <a:lvl7pPr marL="3023829" indent="0">
              <a:buNone/>
              <a:defRPr sz="992"/>
            </a:lvl7pPr>
            <a:lvl8pPr marL="3527801" indent="0">
              <a:buNone/>
              <a:defRPr sz="992"/>
            </a:lvl8pPr>
            <a:lvl9pPr marL="4031772" indent="0">
              <a:buNone/>
              <a:defRPr sz="992"/>
            </a:lvl9pPr>
          </a:lstStyle>
          <a:p>
            <a:pPr lvl="0"/>
            <a:r>
              <a:rPr lang="ja-JP" altLang="en-US"/>
              <a:t>マスター テキストの書式設定</a:t>
            </a:r>
          </a:p>
        </p:txBody>
      </p:sp>
      <p:sp>
        <p:nvSpPr>
          <p:cNvPr id="22" name="Text Placeholder 4"/>
          <p:cNvSpPr>
            <a:spLocks noGrp="1"/>
          </p:cNvSpPr>
          <p:nvPr>
            <p:ph type="body" sz="quarter" idx="3"/>
          </p:nvPr>
        </p:nvSpPr>
        <p:spPr>
          <a:xfrm>
            <a:off x="3896042" y="4397296"/>
            <a:ext cx="2893053" cy="635222"/>
          </a:xfrm>
        </p:spPr>
        <p:txBody>
          <a:bodyPr anchor="b">
            <a:noAutofit/>
          </a:bodyPr>
          <a:lstStyle>
            <a:lvl1pPr marL="0" indent="0" algn="ctr">
              <a:lnSpc>
                <a:spcPct val="100000"/>
              </a:lnSpc>
              <a:buNone/>
              <a:defRPr sz="2205" b="0">
                <a:solidFill>
                  <a:schemeClr val="tx1"/>
                </a:solidFill>
              </a:defRPr>
            </a:lvl1pPr>
            <a:lvl2pPr marL="503972" indent="0">
              <a:buNone/>
              <a:defRPr sz="2205" b="1"/>
            </a:lvl2pPr>
            <a:lvl3pPr marL="1007943" indent="0">
              <a:buNone/>
              <a:defRPr sz="1984" b="1"/>
            </a:lvl3pPr>
            <a:lvl4pPr marL="1511915" indent="0">
              <a:buNone/>
              <a:defRPr sz="1764" b="1"/>
            </a:lvl4pPr>
            <a:lvl5pPr marL="2015886" indent="0">
              <a:buNone/>
              <a:defRPr sz="1764" b="1"/>
            </a:lvl5pPr>
            <a:lvl6pPr marL="2519858" indent="0">
              <a:buNone/>
              <a:defRPr sz="1764" b="1"/>
            </a:lvl6pPr>
            <a:lvl7pPr marL="3023829" indent="0">
              <a:buNone/>
              <a:defRPr sz="1764" b="1"/>
            </a:lvl7pPr>
            <a:lvl8pPr marL="3527801" indent="0">
              <a:buNone/>
              <a:defRPr sz="1764" b="1"/>
            </a:lvl8pPr>
            <a:lvl9pPr marL="4031772" indent="0">
              <a:buNone/>
              <a:defRPr sz="1764" b="1"/>
            </a:lvl9pPr>
          </a:lstStyle>
          <a:p>
            <a:pPr lvl="0"/>
            <a:r>
              <a:rPr lang="ja-JP" altLang="en-US"/>
              <a:t>マスター テキストの書式設定</a:t>
            </a:r>
          </a:p>
        </p:txBody>
      </p:sp>
      <p:sp>
        <p:nvSpPr>
          <p:cNvPr id="23" name="Picture Placeholder 2"/>
          <p:cNvSpPr>
            <a:spLocks noGrp="1" noChangeAspect="1"/>
          </p:cNvSpPr>
          <p:nvPr>
            <p:ph type="pic" idx="21"/>
          </p:nvPr>
        </p:nvSpPr>
        <p:spPr>
          <a:xfrm>
            <a:off x="4006796" y="2306302"/>
            <a:ext cx="2569933" cy="1679928"/>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764"/>
            </a:lvl1pPr>
            <a:lvl2pPr marL="503972" indent="0">
              <a:buNone/>
              <a:defRPr sz="1764"/>
            </a:lvl2pPr>
            <a:lvl3pPr marL="1007943" indent="0">
              <a:buNone/>
              <a:defRPr sz="1764"/>
            </a:lvl3pPr>
            <a:lvl4pPr marL="1511915" indent="0">
              <a:buNone/>
              <a:defRPr sz="1764"/>
            </a:lvl4pPr>
            <a:lvl5pPr marL="2015886" indent="0">
              <a:buNone/>
              <a:defRPr sz="1764"/>
            </a:lvl5pPr>
            <a:lvl6pPr marL="2519858" indent="0">
              <a:buNone/>
              <a:defRPr sz="1764"/>
            </a:lvl6pPr>
            <a:lvl7pPr marL="3023829" indent="0">
              <a:buNone/>
              <a:defRPr sz="1764"/>
            </a:lvl7pPr>
            <a:lvl8pPr marL="3527801" indent="0">
              <a:buNone/>
              <a:defRPr sz="1764"/>
            </a:lvl8pPr>
            <a:lvl9pPr marL="4031772" indent="0">
              <a:buNone/>
              <a:defRPr sz="1764"/>
            </a:lvl9pPr>
          </a:lstStyle>
          <a:p>
            <a:r>
              <a:rPr lang="ja-JP" altLang="en-US"/>
              <a:t>アイコンをクリックして図を追加</a:t>
            </a:r>
            <a:endParaRPr lang="en-US" dirty="0"/>
          </a:p>
        </p:txBody>
      </p:sp>
      <p:sp>
        <p:nvSpPr>
          <p:cNvPr id="24" name="Text Placeholder 3"/>
          <p:cNvSpPr>
            <a:spLocks noGrp="1"/>
          </p:cNvSpPr>
          <p:nvPr>
            <p:ph type="body" sz="half" idx="19"/>
          </p:nvPr>
        </p:nvSpPr>
        <p:spPr>
          <a:xfrm>
            <a:off x="3894854" y="5032517"/>
            <a:ext cx="2894240" cy="1351209"/>
          </a:xfrm>
        </p:spPr>
        <p:txBody>
          <a:bodyPr anchor="t">
            <a:normAutofit/>
          </a:bodyPr>
          <a:lstStyle>
            <a:lvl1pPr marL="0" indent="0" algn="ctr">
              <a:buNone/>
              <a:defRPr sz="1543"/>
            </a:lvl1pPr>
            <a:lvl2pPr marL="503972" indent="0">
              <a:buNone/>
              <a:defRPr sz="1323"/>
            </a:lvl2pPr>
            <a:lvl3pPr marL="1007943" indent="0">
              <a:buNone/>
              <a:defRPr sz="1102"/>
            </a:lvl3pPr>
            <a:lvl4pPr marL="1511915" indent="0">
              <a:buNone/>
              <a:defRPr sz="992"/>
            </a:lvl4pPr>
            <a:lvl5pPr marL="2015886" indent="0">
              <a:buNone/>
              <a:defRPr sz="992"/>
            </a:lvl5pPr>
            <a:lvl6pPr marL="2519858" indent="0">
              <a:buNone/>
              <a:defRPr sz="992"/>
            </a:lvl6pPr>
            <a:lvl7pPr marL="3023829" indent="0">
              <a:buNone/>
              <a:defRPr sz="992"/>
            </a:lvl7pPr>
            <a:lvl8pPr marL="3527801" indent="0">
              <a:buNone/>
              <a:defRPr sz="992"/>
            </a:lvl8pPr>
            <a:lvl9pPr marL="4031772" indent="0">
              <a:buNone/>
              <a:defRPr sz="992"/>
            </a:lvl9pPr>
          </a:lstStyle>
          <a:p>
            <a:pPr lvl="0"/>
            <a:r>
              <a:rPr lang="ja-JP" altLang="en-US"/>
              <a:t>マスター テキストの書式設定</a:t>
            </a:r>
          </a:p>
        </p:txBody>
      </p:sp>
      <p:sp>
        <p:nvSpPr>
          <p:cNvPr id="25" name="Text Placeholder 4"/>
          <p:cNvSpPr>
            <a:spLocks noGrp="1"/>
          </p:cNvSpPr>
          <p:nvPr>
            <p:ph type="body" sz="quarter" idx="13"/>
          </p:nvPr>
        </p:nvSpPr>
        <p:spPr>
          <a:xfrm>
            <a:off x="6992319" y="4397296"/>
            <a:ext cx="2885088" cy="635222"/>
          </a:xfrm>
        </p:spPr>
        <p:txBody>
          <a:bodyPr anchor="b">
            <a:noAutofit/>
          </a:bodyPr>
          <a:lstStyle>
            <a:lvl1pPr marL="0" indent="0" algn="ctr">
              <a:lnSpc>
                <a:spcPct val="100000"/>
              </a:lnSpc>
              <a:buNone/>
              <a:defRPr sz="2205" b="0">
                <a:solidFill>
                  <a:schemeClr val="tx1"/>
                </a:solidFill>
              </a:defRPr>
            </a:lvl1pPr>
            <a:lvl2pPr marL="503972" indent="0">
              <a:buNone/>
              <a:defRPr sz="2205" b="1"/>
            </a:lvl2pPr>
            <a:lvl3pPr marL="1007943" indent="0">
              <a:buNone/>
              <a:defRPr sz="1984" b="1"/>
            </a:lvl3pPr>
            <a:lvl4pPr marL="1511915" indent="0">
              <a:buNone/>
              <a:defRPr sz="1764" b="1"/>
            </a:lvl4pPr>
            <a:lvl5pPr marL="2015886" indent="0">
              <a:buNone/>
              <a:defRPr sz="1764" b="1"/>
            </a:lvl5pPr>
            <a:lvl6pPr marL="2519858" indent="0">
              <a:buNone/>
              <a:defRPr sz="1764" b="1"/>
            </a:lvl6pPr>
            <a:lvl7pPr marL="3023829" indent="0">
              <a:buNone/>
              <a:defRPr sz="1764" b="1"/>
            </a:lvl7pPr>
            <a:lvl8pPr marL="3527801" indent="0">
              <a:buNone/>
              <a:defRPr sz="1764" b="1"/>
            </a:lvl8pPr>
            <a:lvl9pPr marL="4031772" indent="0">
              <a:buNone/>
              <a:defRPr sz="1764" b="1"/>
            </a:lvl9pPr>
          </a:lstStyle>
          <a:p>
            <a:pPr lvl="0"/>
            <a:r>
              <a:rPr lang="ja-JP" altLang="en-US"/>
              <a:t>マスター テキストの書式設定</a:t>
            </a:r>
          </a:p>
        </p:txBody>
      </p:sp>
      <p:sp>
        <p:nvSpPr>
          <p:cNvPr id="26" name="Picture Placeholder 2"/>
          <p:cNvSpPr>
            <a:spLocks noGrp="1" noChangeAspect="1"/>
          </p:cNvSpPr>
          <p:nvPr>
            <p:ph type="pic" idx="22"/>
          </p:nvPr>
        </p:nvSpPr>
        <p:spPr>
          <a:xfrm>
            <a:off x="7149628" y="2306302"/>
            <a:ext cx="2571326" cy="1679928"/>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764"/>
            </a:lvl1pPr>
            <a:lvl2pPr marL="503972" indent="0">
              <a:buNone/>
              <a:defRPr sz="1764"/>
            </a:lvl2pPr>
            <a:lvl3pPr marL="1007943" indent="0">
              <a:buNone/>
              <a:defRPr sz="1764"/>
            </a:lvl3pPr>
            <a:lvl4pPr marL="1511915" indent="0">
              <a:buNone/>
              <a:defRPr sz="1764"/>
            </a:lvl4pPr>
            <a:lvl5pPr marL="2015886" indent="0">
              <a:buNone/>
              <a:defRPr sz="1764"/>
            </a:lvl5pPr>
            <a:lvl6pPr marL="2519858" indent="0">
              <a:buNone/>
              <a:defRPr sz="1764"/>
            </a:lvl6pPr>
            <a:lvl7pPr marL="3023829" indent="0">
              <a:buNone/>
              <a:defRPr sz="1764"/>
            </a:lvl7pPr>
            <a:lvl8pPr marL="3527801" indent="0">
              <a:buNone/>
              <a:defRPr sz="1764"/>
            </a:lvl8pPr>
            <a:lvl9pPr marL="4031772" indent="0">
              <a:buNone/>
              <a:defRPr sz="1764"/>
            </a:lvl9pPr>
          </a:lstStyle>
          <a:p>
            <a:r>
              <a:rPr lang="ja-JP" altLang="en-US"/>
              <a:t>アイコンをクリックして図を追加</a:t>
            </a:r>
            <a:endParaRPr lang="en-US" dirty="0"/>
          </a:p>
        </p:txBody>
      </p:sp>
      <p:sp>
        <p:nvSpPr>
          <p:cNvPr id="27" name="Text Placeholder 3"/>
          <p:cNvSpPr>
            <a:spLocks noGrp="1"/>
          </p:cNvSpPr>
          <p:nvPr>
            <p:ph type="body" sz="half" idx="20"/>
          </p:nvPr>
        </p:nvSpPr>
        <p:spPr>
          <a:xfrm>
            <a:off x="6992208" y="5032519"/>
            <a:ext cx="2888911" cy="1351206"/>
          </a:xfrm>
        </p:spPr>
        <p:txBody>
          <a:bodyPr anchor="t">
            <a:normAutofit/>
          </a:bodyPr>
          <a:lstStyle>
            <a:lvl1pPr marL="0" indent="0" algn="ctr">
              <a:buNone/>
              <a:defRPr sz="1543"/>
            </a:lvl1pPr>
            <a:lvl2pPr marL="503972" indent="0">
              <a:buNone/>
              <a:defRPr sz="1323"/>
            </a:lvl2pPr>
            <a:lvl3pPr marL="1007943" indent="0">
              <a:buNone/>
              <a:defRPr sz="1102"/>
            </a:lvl3pPr>
            <a:lvl4pPr marL="1511915" indent="0">
              <a:buNone/>
              <a:defRPr sz="992"/>
            </a:lvl4pPr>
            <a:lvl5pPr marL="2015886" indent="0">
              <a:buNone/>
              <a:defRPr sz="992"/>
            </a:lvl5pPr>
            <a:lvl6pPr marL="2519858" indent="0">
              <a:buNone/>
              <a:defRPr sz="992"/>
            </a:lvl6pPr>
            <a:lvl7pPr marL="3023829" indent="0">
              <a:buNone/>
              <a:defRPr sz="992"/>
            </a:lvl7pPr>
            <a:lvl8pPr marL="3527801" indent="0">
              <a:buNone/>
              <a:defRPr sz="992"/>
            </a:lvl8pPr>
            <a:lvl9pPr marL="4031772" indent="0">
              <a:buNone/>
              <a:defRPr sz="992"/>
            </a:lvl9pPr>
          </a:lstStyle>
          <a:p>
            <a:pPr lvl="0"/>
            <a:r>
              <a:rPr lang="ja-JP" altLang="en-US"/>
              <a:t>マスター テキストの書式設定</a:t>
            </a:r>
          </a:p>
        </p:txBody>
      </p:sp>
      <p:sp>
        <p:nvSpPr>
          <p:cNvPr id="3" name="Date Placeholder 2"/>
          <p:cNvSpPr>
            <a:spLocks noGrp="1"/>
          </p:cNvSpPr>
          <p:nvPr>
            <p:ph type="dt" sz="half" idx="10"/>
          </p:nvPr>
        </p:nvSpPr>
        <p:spPr/>
        <p:txBody>
          <a:bodyPr/>
          <a:lstStyle/>
          <a:p>
            <a:fld id="{0EFB48BE-D444-4AA4-A2AB-2E35F8924030}" type="datetimeFigureOut">
              <a:rPr kumimoji="1" lang="ja-JP" altLang="en-US" smtClean="0"/>
              <a:t>2024/4/17</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0CC2672E-11D5-40F3-A1AB-7B0520D4E183}" type="slidenum">
              <a:rPr kumimoji="1" lang="ja-JP" altLang="en-US" smtClean="0"/>
              <a:t>‹#›</a:t>
            </a:fld>
            <a:endParaRPr kumimoji="1" lang="ja-JP" altLang="en-US"/>
          </a:p>
        </p:txBody>
      </p:sp>
    </p:spTree>
    <p:extLst>
      <p:ext uri="{BB962C8B-B14F-4D97-AF65-F5344CB8AC3E}">
        <p14:creationId xmlns:p14="http://schemas.microsoft.com/office/powerpoint/2010/main" val="371600833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0EFB48BE-D444-4AA4-A2AB-2E35F8924030}" type="datetimeFigureOut">
              <a:rPr kumimoji="1" lang="ja-JP" altLang="en-US" smtClean="0"/>
              <a:t>2024/4/17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0CC2672E-11D5-40F3-A1AB-7B0520D4E183}" type="slidenum">
              <a:rPr kumimoji="1" lang="ja-JP" altLang="en-US" smtClean="0"/>
              <a:t>‹#›</a:t>
            </a:fld>
            <a:endParaRPr kumimoji="1" lang="ja-JP" altLang="en-US"/>
          </a:p>
        </p:txBody>
      </p:sp>
    </p:spTree>
    <p:extLst>
      <p:ext uri="{BB962C8B-B14F-4D97-AF65-F5344CB8AC3E}">
        <p14:creationId xmlns:p14="http://schemas.microsoft.com/office/powerpoint/2010/main" val="282960248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651329" y="671971"/>
            <a:ext cx="2229791" cy="5711756"/>
          </a:xfrm>
        </p:spPr>
        <p:txBody>
          <a:bodyPr vert="eaVert"/>
          <a:lstStyle>
            <a:lvl1pPr algn="l">
              <a:defRPr/>
            </a:lvl1p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801356" y="671971"/>
            <a:ext cx="6716326" cy="5711756"/>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0EFB48BE-D444-4AA4-A2AB-2E35F8924030}" type="datetimeFigureOut">
              <a:rPr kumimoji="1" lang="ja-JP" altLang="en-US" smtClean="0"/>
              <a:t>2024/4/17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0CC2672E-11D5-40F3-A1AB-7B0520D4E183}" type="slidenum">
              <a:rPr kumimoji="1" lang="ja-JP" altLang="en-US" smtClean="0"/>
              <a:t>‹#›</a:t>
            </a:fld>
            <a:endParaRPr kumimoji="1" lang="ja-JP" altLang="en-US"/>
          </a:p>
        </p:txBody>
      </p:sp>
    </p:spTree>
    <p:extLst>
      <p:ext uri="{BB962C8B-B14F-4D97-AF65-F5344CB8AC3E}">
        <p14:creationId xmlns:p14="http://schemas.microsoft.com/office/powerpoint/2010/main" val="211956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0EFB48BE-D444-4AA4-A2AB-2E35F8924030}" type="datetimeFigureOut">
              <a:rPr kumimoji="1" lang="ja-JP" altLang="en-US" smtClean="0"/>
              <a:t>2024/4/17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0CC2672E-11D5-40F3-A1AB-7B0520D4E183}" type="slidenum">
              <a:rPr kumimoji="1" lang="ja-JP" altLang="en-US" smtClean="0"/>
              <a:t>‹#›</a:t>
            </a:fld>
            <a:endParaRPr kumimoji="1" lang="ja-JP" altLang="en-US"/>
          </a:p>
        </p:txBody>
      </p:sp>
    </p:spTree>
    <p:extLst>
      <p:ext uri="{BB962C8B-B14F-4D97-AF65-F5344CB8AC3E}">
        <p14:creationId xmlns:p14="http://schemas.microsoft.com/office/powerpoint/2010/main" val="19338959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1077990" y="724472"/>
            <a:ext cx="8535834" cy="3144614"/>
          </a:xfrm>
        </p:spPr>
        <p:txBody>
          <a:bodyPr anchor="b">
            <a:normAutofit/>
          </a:bodyPr>
          <a:lstStyle>
            <a:lvl1pPr>
              <a:defRPr sz="3748"/>
            </a:lvl1pPr>
          </a:lstStyle>
          <a:p>
            <a:r>
              <a:rPr lang="ja-JP" altLang="en-US"/>
              <a:t>マスター タイトルの書式設定</a:t>
            </a:r>
            <a:endParaRPr lang="en-US" dirty="0"/>
          </a:p>
        </p:txBody>
      </p:sp>
      <p:sp>
        <p:nvSpPr>
          <p:cNvPr id="3" name="Text Placeholder 2"/>
          <p:cNvSpPr>
            <a:spLocks noGrp="1"/>
          </p:cNvSpPr>
          <p:nvPr>
            <p:ph type="body" idx="1"/>
          </p:nvPr>
        </p:nvSpPr>
        <p:spPr>
          <a:xfrm>
            <a:off x="1077990" y="3970582"/>
            <a:ext cx="8535834" cy="1653678"/>
          </a:xfrm>
        </p:spPr>
        <p:txBody>
          <a:bodyPr/>
          <a:lstStyle>
            <a:lvl1pPr marL="0" indent="0" algn="ctr">
              <a:buNone/>
              <a:defRPr sz="2646">
                <a:solidFill>
                  <a:schemeClr val="tx1">
                    <a:tint val="75000"/>
                  </a:schemeClr>
                </a:solidFill>
              </a:defRPr>
            </a:lvl1pPr>
            <a:lvl2pPr marL="503972" indent="0">
              <a:buNone/>
              <a:defRPr sz="2205">
                <a:solidFill>
                  <a:schemeClr val="tx1">
                    <a:tint val="75000"/>
                  </a:schemeClr>
                </a:solidFill>
              </a:defRPr>
            </a:lvl2pPr>
            <a:lvl3pPr marL="1007943" indent="0">
              <a:buNone/>
              <a:defRPr sz="1984">
                <a:solidFill>
                  <a:schemeClr val="tx1">
                    <a:tint val="75000"/>
                  </a:schemeClr>
                </a:solidFill>
              </a:defRPr>
            </a:lvl3pPr>
            <a:lvl4pPr marL="1511915" indent="0">
              <a:buNone/>
              <a:defRPr sz="1764">
                <a:solidFill>
                  <a:schemeClr val="tx1">
                    <a:tint val="75000"/>
                  </a:schemeClr>
                </a:solidFill>
              </a:defRPr>
            </a:lvl4pPr>
            <a:lvl5pPr marL="2015886" indent="0">
              <a:buNone/>
              <a:defRPr sz="1764">
                <a:solidFill>
                  <a:schemeClr val="tx1">
                    <a:tint val="75000"/>
                  </a:schemeClr>
                </a:solidFill>
              </a:defRPr>
            </a:lvl5pPr>
            <a:lvl6pPr marL="2519858" indent="0">
              <a:buNone/>
              <a:defRPr sz="1764">
                <a:solidFill>
                  <a:schemeClr val="tx1">
                    <a:tint val="75000"/>
                  </a:schemeClr>
                </a:solidFill>
              </a:defRPr>
            </a:lvl6pPr>
            <a:lvl7pPr marL="3023829" indent="0">
              <a:buNone/>
              <a:defRPr sz="1764">
                <a:solidFill>
                  <a:schemeClr val="tx1">
                    <a:tint val="75000"/>
                  </a:schemeClr>
                </a:solidFill>
              </a:defRPr>
            </a:lvl7pPr>
            <a:lvl8pPr marL="3527801" indent="0">
              <a:buNone/>
              <a:defRPr sz="1764">
                <a:solidFill>
                  <a:schemeClr val="tx1">
                    <a:tint val="75000"/>
                  </a:schemeClr>
                </a:solidFill>
              </a:defRPr>
            </a:lvl8pPr>
            <a:lvl9pPr marL="4031772" indent="0">
              <a:buNone/>
              <a:defRPr sz="1764">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0EFB48BE-D444-4AA4-A2AB-2E35F8924030}" type="datetimeFigureOut">
              <a:rPr kumimoji="1" lang="ja-JP" altLang="en-US" smtClean="0"/>
              <a:t>2024/4/17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0CC2672E-11D5-40F3-A1AB-7B0520D4E183}" type="slidenum">
              <a:rPr kumimoji="1" lang="ja-JP" altLang="en-US" smtClean="0"/>
              <a:t>‹#›</a:t>
            </a:fld>
            <a:endParaRPr kumimoji="1" lang="ja-JP" altLang="en-US"/>
          </a:p>
        </p:txBody>
      </p:sp>
    </p:spTree>
    <p:extLst>
      <p:ext uri="{BB962C8B-B14F-4D97-AF65-F5344CB8AC3E}">
        <p14:creationId xmlns:p14="http://schemas.microsoft.com/office/powerpoint/2010/main" val="35392818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801357" y="671973"/>
            <a:ext cx="9079764" cy="1462023"/>
          </a:xfrm>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801356" y="2301986"/>
            <a:ext cx="4477726" cy="4081741"/>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5413785" y="2301986"/>
            <a:ext cx="4467335" cy="4081741"/>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0EFB48BE-D444-4AA4-A2AB-2E35F8924030}" type="datetimeFigureOut">
              <a:rPr kumimoji="1" lang="ja-JP" altLang="en-US" smtClean="0"/>
              <a:t>2024/4/17</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0CC2672E-11D5-40F3-A1AB-7B0520D4E183}" type="slidenum">
              <a:rPr kumimoji="1" lang="ja-JP" altLang="en-US" smtClean="0"/>
              <a:t>‹#›</a:t>
            </a:fld>
            <a:endParaRPr kumimoji="1" lang="ja-JP" altLang="en-US"/>
          </a:p>
        </p:txBody>
      </p:sp>
    </p:spTree>
    <p:extLst>
      <p:ext uri="{BB962C8B-B14F-4D97-AF65-F5344CB8AC3E}">
        <p14:creationId xmlns:p14="http://schemas.microsoft.com/office/powerpoint/2010/main" val="41882940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801357" y="671973"/>
            <a:ext cx="9079764" cy="1461188"/>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1070382" y="2301986"/>
            <a:ext cx="4209756" cy="908210"/>
          </a:xfrm>
        </p:spPr>
        <p:txBody>
          <a:bodyPr anchor="b"/>
          <a:lstStyle>
            <a:lvl1pPr marL="0" indent="0">
              <a:lnSpc>
                <a:spcPct val="100000"/>
              </a:lnSpc>
              <a:buNone/>
              <a:defRPr sz="2646" b="1"/>
            </a:lvl1pPr>
            <a:lvl2pPr marL="503972" indent="0">
              <a:buNone/>
              <a:defRPr sz="2205" b="1"/>
            </a:lvl2pPr>
            <a:lvl3pPr marL="1007943" indent="0">
              <a:buNone/>
              <a:defRPr sz="1984" b="1"/>
            </a:lvl3pPr>
            <a:lvl4pPr marL="1511915" indent="0">
              <a:buNone/>
              <a:defRPr sz="1764" b="1"/>
            </a:lvl4pPr>
            <a:lvl5pPr marL="2015886" indent="0">
              <a:buNone/>
              <a:defRPr sz="1764" b="1"/>
            </a:lvl5pPr>
            <a:lvl6pPr marL="2519858" indent="0">
              <a:buNone/>
              <a:defRPr sz="1764" b="1"/>
            </a:lvl6pPr>
            <a:lvl7pPr marL="3023829" indent="0">
              <a:buNone/>
              <a:defRPr sz="1764" b="1"/>
            </a:lvl7pPr>
            <a:lvl8pPr marL="3527801" indent="0">
              <a:buNone/>
              <a:defRPr sz="1764" b="1"/>
            </a:lvl8pPr>
            <a:lvl9pPr marL="4031772" indent="0">
              <a:buNone/>
              <a:defRPr sz="1764" b="1"/>
            </a:lvl9pPr>
          </a:lstStyle>
          <a:p>
            <a:pPr lvl="0"/>
            <a:r>
              <a:rPr lang="ja-JP" altLang="en-US"/>
              <a:t>マスター テキストの書式設定</a:t>
            </a:r>
          </a:p>
        </p:txBody>
      </p:sp>
      <p:sp>
        <p:nvSpPr>
          <p:cNvPr id="4" name="Content Placeholder 3"/>
          <p:cNvSpPr>
            <a:spLocks noGrp="1"/>
          </p:cNvSpPr>
          <p:nvPr>
            <p:ph sz="half" idx="2"/>
          </p:nvPr>
        </p:nvSpPr>
        <p:spPr>
          <a:xfrm>
            <a:off x="801355" y="3210197"/>
            <a:ext cx="4478782" cy="3173529"/>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5681757" y="2301986"/>
            <a:ext cx="4199363" cy="908210"/>
          </a:xfrm>
        </p:spPr>
        <p:txBody>
          <a:bodyPr anchor="b"/>
          <a:lstStyle>
            <a:lvl1pPr marL="0" indent="0">
              <a:lnSpc>
                <a:spcPct val="100000"/>
              </a:lnSpc>
              <a:buNone/>
              <a:defRPr sz="2646" b="1"/>
            </a:lvl1pPr>
            <a:lvl2pPr marL="503972" indent="0">
              <a:buNone/>
              <a:defRPr sz="2205" b="1"/>
            </a:lvl2pPr>
            <a:lvl3pPr marL="1007943" indent="0">
              <a:buNone/>
              <a:defRPr sz="1984" b="1"/>
            </a:lvl3pPr>
            <a:lvl4pPr marL="1511915" indent="0">
              <a:buNone/>
              <a:defRPr sz="1764" b="1"/>
            </a:lvl4pPr>
            <a:lvl5pPr marL="2015886" indent="0">
              <a:buNone/>
              <a:defRPr sz="1764" b="1"/>
            </a:lvl5pPr>
            <a:lvl6pPr marL="2519858" indent="0">
              <a:buNone/>
              <a:defRPr sz="1764" b="1"/>
            </a:lvl6pPr>
            <a:lvl7pPr marL="3023829" indent="0">
              <a:buNone/>
              <a:defRPr sz="1764" b="1"/>
            </a:lvl7pPr>
            <a:lvl8pPr marL="3527801" indent="0">
              <a:buNone/>
              <a:defRPr sz="1764" b="1"/>
            </a:lvl8pPr>
            <a:lvl9pPr marL="4031772" indent="0">
              <a:buNone/>
              <a:defRPr sz="1764" b="1"/>
            </a:lvl9pPr>
          </a:lstStyle>
          <a:p>
            <a:pPr lvl="0"/>
            <a:r>
              <a:rPr lang="ja-JP" altLang="en-US"/>
              <a:t>マスター テキストの書式設定</a:t>
            </a:r>
          </a:p>
        </p:txBody>
      </p:sp>
      <p:sp>
        <p:nvSpPr>
          <p:cNvPr id="6" name="Content Placeholder 5"/>
          <p:cNvSpPr>
            <a:spLocks noGrp="1"/>
          </p:cNvSpPr>
          <p:nvPr>
            <p:ph sz="quarter" idx="4"/>
          </p:nvPr>
        </p:nvSpPr>
        <p:spPr>
          <a:xfrm>
            <a:off x="5412730" y="3210197"/>
            <a:ext cx="4468390" cy="3173529"/>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0EFB48BE-D444-4AA4-A2AB-2E35F8924030}" type="datetimeFigureOut">
              <a:rPr kumimoji="1" lang="ja-JP" altLang="en-US" smtClean="0"/>
              <a:t>2024/4/17</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0CC2672E-11D5-40F3-A1AB-7B0520D4E183}" type="slidenum">
              <a:rPr kumimoji="1" lang="ja-JP" altLang="en-US" smtClean="0"/>
              <a:t>‹#›</a:t>
            </a:fld>
            <a:endParaRPr kumimoji="1" lang="ja-JP" altLang="en-US"/>
          </a:p>
        </p:txBody>
      </p:sp>
    </p:spTree>
    <p:extLst>
      <p:ext uri="{BB962C8B-B14F-4D97-AF65-F5344CB8AC3E}">
        <p14:creationId xmlns:p14="http://schemas.microsoft.com/office/powerpoint/2010/main" val="41383164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0EFB48BE-D444-4AA4-A2AB-2E35F8924030}" type="datetimeFigureOut">
              <a:rPr kumimoji="1" lang="ja-JP" altLang="en-US" smtClean="0"/>
              <a:t>2024/4/17</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0CC2672E-11D5-40F3-A1AB-7B0520D4E183}" type="slidenum">
              <a:rPr kumimoji="1" lang="ja-JP" altLang="en-US" smtClean="0"/>
              <a:t>‹#›</a:t>
            </a:fld>
            <a:endParaRPr kumimoji="1" lang="ja-JP" altLang="en-US"/>
          </a:p>
        </p:txBody>
      </p:sp>
    </p:spTree>
    <p:extLst>
      <p:ext uri="{BB962C8B-B14F-4D97-AF65-F5344CB8AC3E}">
        <p14:creationId xmlns:p14="http://schemas.microsoft.com/office/powerpoint/2010/main" val="23794582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EFB48BE-D444-4AA4-A2AB-2E35F8924030}" type="datetimeFigureOut">
              <a:rPr kumimoji="1" lang="ja-JP" altLang="en-US" smtClean="0"/>
              <a:t>2024/4/17</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0CC2672E-11D5-40F3-A1AB-7B0520D4E183}" type="slidenum">
              <a:rPr kumimoji="1" lang="ja-JP" altLang="en-US" smtClean="0"/>
              <a:t>‹#›</a:t>
            </a:fld>
            <a:endParaRPr kumimoji="1" lang="ja-JP" altLang="en-US"/>
          </a:p>
        </p:txBody>
      </p:sp>
    </p:spTree>
    <p:extLst>
      <p:ext uri="{BB962C8B-B14F-4D97-AF65-F5344CB8AC3E}">
        <p14:creationId xmlns:p14="http://schemas.microsoft.com/office/powerpoint/2010/main" val="15224106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804366" y="671971"/>
            <a:ext cx="3448388" cy="2603888"/>
          </a:xfrm>
        </p:spPr>
        <p:txBody>
          <a:bodyPr anchor="b">
            <a:normAutofit/>
          </a:bodyPr>
          <a:lstStyle>
            <a:lvl1pPr>
              <a:defRPr sz="3086"/>
            </a:lvl1pPr>
          </a:lstStyle>
          <a:p>
            <a:r>
              <a:rPr lang="ja-JP" altLang="en-US"/>
              <a:t>マスター タイトルの書式設定</a:t>
            </a:r>
            <a:endParaRPr lang="en-US" dirty="0"/>
          </a:p>
        </p:txBody>
      </p:sp>
      <p:sp>
        <p:nvSpPr>
          <p:cNvPr id="3" name="Content Placeholder 2"/>
          <p:cNvSpPr>
            <a:spLocks noGrp="1"/>
          </p:cNvSpPr>
          <p:nvPr>
            <p:ph idx="1"/>
          </p:nvPr>
        </p:nvSpPr>
        <p:spPr>
          <a:xfrm>
            <a:off x="4453225" y="671971"/>
            <a:ext cx="5427895" cy="5711754"/>
          </a:xfrm>
        </p:spPr>
        <p:txBody>
          <a:bodyPr anchor="ct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804366" y="3275861"/>
            <a:ext cx="3448388" cy="3107865"/>
          </a:xfrm>
        </p:spPr>
        <p:txBody>
          <a:bodyPr/>
          <a:lstStyle>
            <a:lvl1pPr marL="0" indent="0" algn="ctr">
              <a:buNone/>
              <a:defRPr sz="1764"/>
            </a:lvl1pPr>
            <a:lvl2pPr marL="503972" indent="0">
              <a:buNone/>
              <a:defRPr sz="1543"/>
            </a:lvl2pPr>
            <a:lvl3pPr marL="1007943" indent="0">
              <a:buNone/>
              <a:defRPr sz="1323"/>
            </a:lvl3pPr>
            <a:lvl4pPr marL="1511915" indent="0">
              <a:buNone/>
              <a:defRPr sz="1102"/>
            </a:lvl4pPr>
            <a:lvl5pPr marL="2015886" indent="0">
              <a:buNone/>
              <a:defRPr sz="1102"/>
            </a:lvl5pPr>
            <a:lvl6pPr marL="2519858" indent="0">
              <a:buNone/>
              <a:defRPr sz="1102"/>
            </a:lvl6pPr>
            <a:lvl7pPr marL="3023829" indent="0">
              <a:buNone/>
              <a:defRPr sz="1102"/>
            </a:lvl7pPr>
            <a:lvl8pPr marL="3527801" indent="0">
              <a:buNone/>
              <a:defRPr sz="1102"/>
            </a:lvl8pPr>
            <a:lvl9pPr marL="4031772" indent="0">
              <a:buNone/>
              <a:defRPr sz="1102"/>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0EFB48BE-D444-4AA4-A2AB-2E35F8924030}" type="datetimeFigureOut">
              <a:rPr kumimoji="1" lang="ja-JP" altLang="en-US" smtClean="0"/>
              <a:t>2024/4/17</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0CC2672E-11D5-40F3-A1AB-7B0520D4E183}" type="slidenum">
              <a:rPr kumimoji="1" lang="ja-JP" altLang="en-US" smtClean="0"/>
              <a:t>‹#›</a:t>
            </a:fld>
            <a:endParaRPr kumimoji="1" lang="ja-JP" altLang="en-US"/>
          </a:p>
        </p:txBody>
      </p:sp>
    </p:spTree>
    <p:extLst>
      <p:ext uri="{BB962C8B-B14F-4D97-AF65-F5344CB8AC3E}">
        <p14:creationId xmlns:p14="http://schemas.microsoft.com/office/powerpoint/2010/main" val="10035474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804367" y="671971"/>
            <a:ext cx="4873057" cy="2603888"/>
          </a:xfrm>
        </p:spPr>
        <p:txBody>
          <a:bodyPr anchor="b">
            <a:normAutofit/>
          </a:bodyPr>
          <a:lstStyle>
            <a:lvl1pPr>
              <a:defRPr sz="3527"/>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6138593" y="836526"/>
            <a:ext cx="3469154" cy="5382645"/>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527"/>
            </a:lvl1pPr>
            <a:lvl2pPr marL="503972" indent="0">
              <a:buNone/>
              <a:defRPr sz="3086"/>
            </a:lvl2pPr>
            <a:lvl3pPr marL="1007943" indent="0">
              <a:buNone/>
              <a:defRPr sz="2646"/>
            </a:lvl3pPr>
            <a:lvl4pPr marL="1511915" indent="0">
              <a:buNone/>
              <a:defRPr sz="2205"/>
            </a:lvl4pPr>
            <a:lvl5pPr marL="2015886" indent="0">
              <a:buNone/>
              <a:defRPr sz="2205"/>
            </a:lvl5pPr>
            <a:lvl6pPr marL="2519858" indent="0">
              <a:buNone/>
              <a:defRPr sz="2205"/>
            </a:lvl6pPr>
            <a:lvl7pPr marL="3023829" indent="0">
              <a:buNone/>
              <a:defRPr sz="2205"/>
            </a:lvl7pPr>
            <a:lvl8pPr marL="3527801" indent="0">
              <a:buNone/>
              <a:defRPr sz="2205"/>
            </a:lvl8pPr>
            <a:lvl9pPr marL="4031772" indent="0">
              <a:buNone/>
              <a:defRPr sz="2205"/>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801355" y="3275859"/>
            <a:ext cx="4877312" cy="3107866"/>
          </a:xfrm>
        </p:spPr>
        <p:txBody>
          <a:bodyPr>
            <a:normAutofit/>
          </a:bodyPr>
          <a:lstStyle>
            <a:lvl1pPr marL="0" indent="0" algn="ctr">
              <a:buNone/>
              <a:defRPr sz="1984"/>
            </a:lvl1pPr>
            <a:lvl2pPr marL="503972" indent="0">
              <a:buNone/>
              <a:defRPr sz="1543"/>
            </a:lvl2pPr>
            <a:lvl3pPr marL="1007943" indent="0">
              <a:buNone/>
              <a:defRPr sz="1323"/>
            </a:lvl3pPr>
            <a:lvl4pPr marL="1511915" indent="0">
              <a:buNone/>
              <a:defRPr sz="1102"/>
            </a:lvl4pPr>
            <a:lvl5pPr marL="2015886" indent="0">
              <a:buNone/>
              <a:defRPr sz="1102"/>
            </a:lvl5pPr>
            <a:lvl6pPr marL="2519858" indent="0">
              <a:buNone/>
              <a:defRPr sz="1102"/>
            </a:lvl6pPr>
            <a:lvl7pPr marL="3023829" indent="0">
              <a:buNone/>
              <a:defRPr sz="1102"/>
            </a:lvl7pPr>
            <a:lvl8pPr marL="3527801" indent="0">
              <a:buNone/>
              <a:defRPr sz="1102"/>
            </a:lvl8pPr>
            <a:lvl9pPr marL="4031772" indent="0">
              <a:buNone/>
              <a:defRPr sz="1102"/>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0EFB48BE-D444-4AA4-A2AB-2E35F8924030}" type="datetimeFigureOut">
              <a:rPr kumimoji="1" lang="ja-JP" altLang="en-US" smtClean="0"/>
              <a:t>2024/4/17</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0CC2672E-11D5-40F3-A1AB-7B0520D4E183}" type="slidenum">
              <a:rPr kumimoji="1" lang="ja-JP" altLang="en-US" smtClean="0"/>
              <a:t>‹#›</a:t>
            </a:fld>
            <a:endParaRPr kumimoji="1" lang="ja-JP" altLang="en-US"/>
          </a:p>
        </p:txBody>
      </p:sp>
    </p:spTree>
    <p:extLst>
      <p:ext uri="{BB962C8B-B14F-4D97-AF65-F5344CB8AC3E}">
        <p14:creationId xmlns:p14="http://schemas.microsoft.com/office/powerpoint/2010/main" val="32805886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01357" y="671973"/>
            <a:ext cx="9079764" cy="146202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801355" y="2310522"/>
            <a:ext cx="9079765" cy="4073203"/>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6733892" y="6485223"/>
            <a:ext cx="2405658" cy="402483"/>
          </a:xfrm>
          <a:prstGeom prst="rect">
            <a:avLst/>
          </a:prstGeom>
        </p:spPr>
        <p:txBody>
          <a:bodyPr vert="horz" lIns="91440" tIns="45720" rIns="91440" bIns="45720" rtlCol="0" anchor="ctr"/>
          <a:lstStyle>
            <a:lvl1pPr algn="r">
              <a:defRPr sz="1102">
                <a:solidFill>
                  <a:schemeClr val="tx1">
                    <a:tint val="75000"/>
                  </a:schemeClr>
                </a:solidFill>
              </a:defRPr>
            </a:lvl1pPr>
          </a:lstStyle>
          <a:p>
            <a:fld id="{0EFB48BE-D444-4AA4-A2AB-2E35F8924030}" type="datetimeFigureOut">
              <a:rPr kumimoji="1" lang="ja-JP" altLang="en-US" smtClean="0"/>
              <a:t>2024/4/17</a:t>
            </a:fld>
            <a:endParaRPr kumimoji="1" lang="ja-JP" altLang="en-US"/>
          </a:p>
        </p:txBody>
      </p:sp>
      <p:sp>
        <p:nvSpPr>
          <p:cNvPr id="5" name="Footer Placeholder 4"/>
          <p:cNvSpPr>
            <a:spLocks noGrp="1"/>
          </p:cNvSpPr>
          <p:nvPr>
            <p:ph type="ftr" sz="quarter" idx="3"/>
          </p:nvPr>
        </p:nvSpPr>
        <p:spPr>
          <a:xfrm>
            <a:off x="801356" y="6485223"/>
            <a:ext cx="5851790" cy="402483"/>
          </a:xfrm>
          <a:prstGeom prst="rect">
            <a:avLst/>
          </a:prstGeom>
        </p:spPr>
        <p:txBody>
          <a:bodyPr vert="horz" lIns="91440" tIns="45720" rIns="91440" bIns="45720" rtlCol="0" anchor="ctr"/>
          <a:lstStyle>
            <a:lvl1pPr algn="l">
              <a:defRPr sz="1102">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9220297" y="6485223"/>
            <a:ext cx="660824" cy="402483"/>
          </a:xfrm>
          <a:prstGeom prst="rect">
            <a:avLst/>
          </a:prstGeom>
        </p:spPr>
        <p:txBody>
          <a:bodyPr vert="horz" lIns="91440" tIns="45720" rIns="91440" bIns="45720" rtlCol="0" anchor="ctr"/>
          <a:lstStyle>
            <a:lvl1pPr algn="r">
              <a:defRPr sz="1102">
                <a:solidFill>
                  <a:schemeClr val="tx1">
                    <a:tint val="75000"/>
                  </a:schemeClr>
                </a:solidFill>
              </a:defRPr>
            </a:lvl1pPr>
          </a:lstStyle>
          <a:p>
            <a:fld id="{0CC2672E-11D5-40F3-A1AB-7B0520D4E183}" type="slidenum">
              <a:rPr kumimoji="1" lang="ja-JP" altLang="en-US" smtClean="0"/>
              <a:t>‹#›</a:t>
            </a:fld>
            <a:endParaRPr kumimoji="1" lang="ja-JP" altLang="en-US"/>
          </a:p>
        </p:txBody>
      </p:sp>
    </p:spTree>
    <p:extLst>
      <p:ext uri="{BB962C8B-B14F-4D97-AF65-F5344CB8AC3E}">
        <p14:creationId xmlns:p14="http://schemas.microsoft.com/office/powerpoint/2010/main" val="2587035991"/>
      </p:ext>
    </p:extLst>
  </p:cSld>
  <p:clrMap bg1="dk1" tx1="lt1" bg2="dk2" tx2="lt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 id="2147483739" r:id="rId13"/>
    <p:sldLayoutId id="2147483740" r:id="rId14"/>
    <p:sldLayoutId id="2147483741" r:id="rId15"/>
    <p:sldLayoutId id="2147483742" r:id="rId16"/>
    <p:sldLayoutId id="2147483743" r:id="rId17"/>
  </p:sldLayoutIdLst>
  <p:txStyles>
    <p:titleStyle>
      <a:lvl1pPr algn="ctr" defTabSz="1007943" rtl="0" eaLnBrk="1" latinLnBrk="0" hangingPunct="1">
        <a:lnSpc>
          <a:spcPct val="90000"/>
        </a:lnSpc>
        <a:spcBef>
          <a:spcPct val="0"/>
        </a:spcBef>
        <a:buNone/>
        <a:defRPr kumimoji="1" sz="3748"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251986" indent="-251986" algn="l" defTabSz="1007943" rtl="0" eaLnBrk="1" latinLnBrk="0" hangingPunct="1">
        <a:lnSpc>
          <a:spcPct val="120000"/>
        </a:lnSpc>
        <a:spcBef>
          <a:spcPts val="1102"/>
        </a:spcBef>
        <a:buFont typeface="Arial" panose="020B0604020202020204" pitchFamily="34" charset="0"/>
        <a:buChar char="•"/>
        <a:defRPr kumimoji="1" sz="2205" kern="1200">
          <a:solidFill>
            <a:schemeClr val="tx1"/>
          </a:solidFill>
          <a:effectLst>
            <a:outerShdw blurRad="50800" dist="38100" dir="2700000" algn="tl" rotWithShape="0">
              <a:srgbClr val="000000">
                <a:alpha val="48000"/>
              </a:srgbClr>
            </a:outerShdw>
          </a:effectLst>
          <a:latin typeface="+mn-lt"/>
          <a:ea typeface="+mn-ea"/>
          <a:cs typeface="+mn-cs"/>
        </a:defRPr>
      </a:lvl1pPr>
      <a:lvl2pPr marL="755957" indent="-251986" algn="l" defTabSz="1007943" rtl="0" eaLnBrk="1" latinLnBrk="0" hangingPunct="1">
        <a:lnSpc>
          <a:spcPct val="120000"/>
        </a:lnSpc>
        <a:spcBef>
          <a:spcPts val="551"/>
        </a:spcBef>
        <a:buFont typeface="Arial" panose="020B0604020202020204" pitchFamily="34" charset="0"/>
        <a:buChar char="•"/>
        <a:defRPr kumimoji="1" sz="1984" kern="1200">
          <a:solidFill>
            <a:schemeClr val="tx1"/>
          </a:solidFill>
          <a:effectLst>
            <a:outerShdw blurRad="50800" dist="38100" dir="2700000" algn="tl" rotWithShape="0">
              <a:srgbClr val="000000">
                <a:alpha val="48000"/>
              </a:srgbClr>
            </a:outerShdw>
          </a:effectLst>
          <a:latin typeface="+mn-lt"/>
          <a:ea typeface="+mn-ea"/>
          <a:cs typeface="+mn-cs"/>
        </a:defRPr>
      </a:lvl2pPr>
      <a:lvl3pPr marL="1259929" indent="-251986" algn="l" defTabSz="1007943" rtl="0" eaLnBrk="1" latinLnBrk="0" hangingPunct="1">
        <a:lnSpc>
          <a:spcPct val="120000"/>
        </a:lnSpc>
        <a:spcBef>
          <a:spcPts val="551"/>
        </a:spcBef>
        <a:buFont typeface="Arial" panose="020B0604020202020204" pitchFamily="34" charset="0"/>
        <a:buChar char="•"/>
        <a:defRPr kumimoji="1" sz="1764" kern="1200">
          <a:solidFill>
            <a:schemeClr val="tx1"/>
          </a:solidFill>
          <a:effectLst>
            <a:outerShdw blurRad="50800" dist="38100" dir="2700000" algn="tl" rotWithShape="0">
              <a:srgbClr val="000000">
                <a:alpha val="48000"/>
              </a:srgbClr>
            </a:outerShdw>
          </a:effectLst>
          <a:latin typeface="+mn-lt"/>
          <a:ea typeface="+mn-ea"/>
          <a:cs typeface="+mn-cs"/>
        </a:defRPr>
      </a:lvl3pPr>
      <a:lvl4pPr marL="1763900" indent="-251986" algn="l" defTabSz="1007943" rtl="0" eaLnBrk="1" latinLnBrk="0" hangingPunct="1">
        <a:lnSpc>
          <a:spcPct val="120000"/>
        </a:lnSpc>
        <a:spcBef>
          <a:spcPts val="551"/>
        </a:spcBef>
        <a:buFont typeface="Arial" panose="020B0604020202020204" pitchFamily="34" charset="0"/>
        <a:buChar char="•"/>
        <a:defRPr kumimoji="1" sz="1543" kern="1200">
          <a:solidFill>
            <a:schemeClr val="tx1"/>
          </a:solidFill>
          <a:effectLst>
            <a:outerShdw blurRad="50800" dist="38100" dir="2700000" algn="tl" rotWithShape="0">
              <a:srgbClr val="000000">
                <a:alpha val="48000"/>
              </a:srgbClr>
            </a:outerShdw>
          </a:effectLst>
          <a:latin typeface="+mn-lt"/>
          <a:ea typeface="+mn-ea"/>
          <a:cs typeface="+mn-cs"/>
        </a:defRPr>
      </a:lvl4pPr>
      <a:lvl5pPr marL="2267872" indent="-251986" algn="l" defTabSz="1007943" rtl="0" eaLnBrk="1" latinLnBrk="0" hangingPunct="1">
        <a:lnSpc>
          <a:spcPct val="120000"/>
        </a:lnSpc>
        <a:spcBef>
          <a:spcPts val="551"/>
        </a:spcBef>
        <a:buFont typeface="Arial" panose="020B0604020202020204" pitchFamily="34" charset="0"/>
        <a:buChar char="•"/>
        <a:defRPr kumimoji="1" sz="1323" kern="1200">
          <a:solidFill>
            <a:schemeClr val="tx1"/>
          </a:solidFill>
          <a:effectLst>
            <a:outerShdw blurRad="50800" dist="38100" dir="2700000" algn="tl" rotWithShape="0">
              <a:srgbClr val="000000">
                <a:alpha val="48000"/>
              </a:srgbClr>
            </a:outerShdw>
          </a:effectLst>
          <a:latin typeface="+mn-lt"/>
          <a:ea typeface="+mn-ea"/>
          <a:cs typeface="+mn-cs"/>
        </a:defRPr>
      </a:lvl5pPr>
      <a:lvl6pPr marL="2771844" indent="-251986" algn="l" defTabSz="1007943" rtl="0" eaLnBrk="1" latinLnBrk="0" hangingPunct="1">
        <a:lnSpc>
          <a:spcPct val="120000"/>
        </a:lnSpc>
        <a:spcBef>
          <a:spcPts val="551"/>
        </a:spcBef>
        <a:buFont typeface="Arial" panose="020B0604020202020204" pitchFamily="34" charset="0"/>
        <a:buChar char="•"/>
        <a:defRPr kumimoji="1" sz="1323" kern="1200">
          <a:solidFill>
            <a:schemeClr val="tx1"/>
          </a:solidFill>
          <a:effectLst>
            <a:outerShdw blurRad="50800" dist="38100" dir="2700000" algn="tl" rotWithShape="0">
              <a:srgbClr val="000000">
                <a:alpha val="48000"/>
              </a:srgbClr>
            </a:outerShdw>
          </a:effectLst>
          <a:latin typeface="+mn-lt"/>
          <a:ea typeface="+mn-ea"/>
          <a:cs typeface="+mn-cs"/>
        </a:defRPr>
      </a:lvl6pPr>
      <a:lvl7pPr marL="3275815" indent="-251986" algn="l" defTabSz="1007943" rtl="0" eaLnBrk="1" latinLnBrk="0" hangingPunct="1">
        <a:lnSpc>
          <a:spcPct val="120000"/>
        </a:lnSpc>
        <a:spcBef>
          <a:spcPts val="551"/>
        </a:spcBef>
        <a:buFont typeface="Arial" panose="020B0604020202020204" pitchFamily="34" charset="0"/>
        <a:buChar char="•"/>
        <a:defRPr kumimoji="1" sz="1323" kern="1200">
          <a:solidFill>
            <a:schemeClr val="tx1"/>
          </a:solidFill>
          <a:effectLst>
            <a:outerShdw blurRad="50800" dist="38100" dir="2700000" algn="tl" rotWithShape="0">
              <a:srgbClr val="000000">
                <a:alpha val="48000"/>
              </a:srgbClr>
            </a:outerShdw>
          </a:effectLst>
          <a:latin typeface="+mn-lt"/>
          <a:ea typeface="+mn-ea"/>
          <a:cs typeface="+mn-cs"/>
        </a:defRPr>
      </a:lvl7pPr>
      <a:lvl8pPr marL="3779787" indent="-251986" algn="l" defTabSz="1007943" rtl="0" eaLnBrk="1" latinLnBrk="0" hangingPunct="1">
        <a:lnSpc>
          <a:spcPct val="120000"/>
        </a:lnSpc>
        <a:spcBef>
          <a:spcPts val="551"/>
        </a:spcBef>
        <a:buFont typeface="Arial" panose="020B0604020202020204" pitchFamily="34" charset="0"/>
        <a:buChar char="•"/>
        <a:defRPr kumimoji="1" sz="1323" kern="1200">
          <a:solidFill>
            <a:schemeClr val="tx1"/>
          </a:solidFill>
          <a:effectLst>
            <a:outerShdw blurRad="50800" dist="38100" dir="2700000" algn="tl" rotWithShape="0">
              <a:srgbClr val="000000">
                <a:alpha val="48000"/>
              </a:srgbClr>
            </a:outerShdw>
          </a:effectLst>
          <a:latin typeface="+mn-lt"/>
          <a:ea typeface="+mn-ea"/>
          <a:cs typeface="+mn-cs"/>
        </a:defRPr>
      </a:lvl8pPr>
      <a:lvl9pPr marL="4283758" indent="-251986" algn="l" defTabSz="1007943" rtl="0" eaLnBrk="1" latinLnBrk="0" hangingPunct="1">
        <a:lnSpc>
          <a:spcPct val="120000"/>
        </a:lnSpc>
        <a:spcBef>
          <a:spcPts val="551"/>
        </a:spcBef>
        <a:buFont typeface="Arial" panose="020B0604020202020204" pitchFamily="34" charset="0"/>
        <a:buChar char="•"/>
        <a:defRPr kumimoji="1" sz="1323"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1007943" rtl="0" eaLnBrk="1" latinLnBrk="0" hangingPunct="1">
        <a:defRPr kumimoji="1" sz="1984" kern="1200">
          <a:solidFill>
            <a:schemeClr val="tx1"/>
          </a:solidFill>
          <a:latin typeface="+mn-lt"/>
          <a:ea typeface="+mn-ea"/>
          <a:cs typeface="+mn-cs"/>
        </a:defRPr>
      </a:lvl1pPr>
      <a:lvl2pPr marL="503972" algn="l" defTabSz="1007943" rtl="0" eaLnBrk="1" latinLnBrk="0" hangingPunct="1">
        <a:defRPr kumimoji="1" sz="1984" kern="1200">
          <a:solidFill>
            <a:schemeClr val="tx1"/>
          </a:solidFill>
          <a:latin typeface="+mn-lt"/>
          <a:ea typeface="+mn-ea"/>
          <a:cs typeface="+mn-cs"/>
        </a:defRPr>
      </a:lvl2pPr>
      <a:lvl3pPr marL="1007943" algn="l" defTabSz="1007943" rtl="0" eaLnBrk="1" latinLnBrk="0" hangingPunct="1">
        <a:defRPr kumimoji="1" sz="1984" kern="1200">
          <a:solidFill>
            <a:schemeClr val="tx1"/>
          </a:solidFill>
          <a:latin typeface="+mn-lt"/>
          <a:ea typeface="+mn-ea"/>
          <a:cs typeface="+mn-cs"/>
        </a:defRPr>
      </a:lvl3pPr>
      <a:lvl4pPr marL="1511915" algn="l" defTabSz="1007943" rtl="0" eaLnBrk="1" latinLnBrk="0" hangingPunct="1">
        <a:defRPr kumimoji="1" sz="1984" kern="1200">
          <a:solidFill>
            <a:schemeClr val="tx1"/>
          </a:solidFill>
          <a:latin typeface="+mn-lt"/>
          <a:ea typeface="+mn-ea"/>
          <a:cs typeface="+mn-cs"/>
        </a:defRPr>
      </a:lvl4pPr>
      <a:lvl5pPr marL="2015886" algn="l" defTabSz="1007943" rtl="0" eaLnBrk="1" latinLnBrk="0" hangingPunct="1">
        <a:defRPr kumimoji="1" sz="1984" kern="1200">
          <a:solidFill>
            <a:schemeClr val="tx1"/>
          </a:solidFill>
          <a:latin typeface="+mn-lt"/>
          <a:ea typeface="+mn-ea"/>
          <a:cs typeface="+mn-cs"/>
        </a:defRPr>
      </a:lvl5pPr>
      <a:lvl6pPr marL="2519858" algn="l" defTabSz="1007943" rtl="0" eaLnBrk="1" latinLnBrk="0" hangingPunct="1">
        <a:defRPr kumimoji="1" sz="1984" kern="1200">
          <a:solidFill>
            <a:schemeClr val="tx1"/>
          </a:solidFill>
          <a:latin typeface="+mn-lt"/>
          <a:ea typeface="+mn-ea"/>
          <a:cs typeface="+mn-cs"/>
        </a:defRPr>
      </a:lvl6pPr>
      <a:lvl7pPr marL="3023829" algn="l" defTabSz="1007943" rtl="0" eaLnBrk="1" latinLnBrk="0" hangingPunct="1">
        <a:defRPr kumimoji="1" sz="1984" kern="1200">
          <a:solidFill>
            <a:schemeClr val="tx1"/>
          </a:solidFill>
          <a:latin typeface="+mn-lt"/>
          <a:ea typeface="+mn-ea"/>
          <a:cs typeface="+mn-cs"/>
        </a:defRPr>
      </a:lvl7pPr>
      <a:lvl8pPr marL="3527801" algn="l" defTabSz="1007943" rtl="0" eaLnBrk="1" latinLnBrk="0" hangingPunct="1">
        <a:defRPr kumimoji="1" sz="1984" kern="1200">
          <a:solidFill>
            <a:schemeClr val="tx1"/>
          </a:solidFill>
          <a:latin typeface="+mn-lt"/>
          <a:ea typeface="+mn-ea"/>
          <a:cs typeface="+mn-cs"/>
        </a:defRPr>
      </a:lvl8pPr>
      <a:lvl9pPr marL="4031772" algn="l" defTabSz="1007943" rtl="0" eaLnBrk="1" latinLnBrk="0" hangingPunct="1">
        <a:defRPr kumimoji="1" sz="1984"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hyperlink" Target="https://github.com/Hmmtrnt" TargetMode="Externa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2.svg"/><Relationship Id="rId7" Type="http://schemas.openxmlformats.org/officeDocument/2006/relationships/image" Target="../media/image26.sv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svg"/><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1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1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1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1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 Id="rId4" Type="http://schemas.openxmlformats.org/officeDocument/2006/relationships/image" Target="../media/image45.png"/></Relationships>
</file>

<file path=ppt/slides/_rels/slide1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7.xml"/><Relationship Id="rId4" Type="http://schemas.openxmlformats.org/officeDocument/2006/relationships/image" Target="../media/image4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7.xml"/><Relationship Id="rId5" Type="http://schemas.openxmlformats.org/officeDocument/2006/relationships/image" Target="../media/image20.sv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926D2875-4762-49F0-AC3B-6804A67DE305}"/>
              </a:ext>
            </a:extLst>
          </p:cNvPr>
          <p:cNvSpPr txBox="1"/>
          <p:nvPr/>
        </p:nvSpPr>
        <p:spPr>
          <a:xfrm>
            <a:off x="797641" y="1384459"/>
            <a:ext cx="7789312" cy="2677656"/>
          </a:xfrm>
          <a:prstGeom prst="rect">
            <a:avLst/>
          </a:prstGeom>
          <a:noFill/>
        </p:spPr>
        <p:txBody>
          <a:bodyPr wrap="none" rtlCol="0">
            <a:spAutoFit/>
          </a:bodyPr>
          <a:lstStyle/>
          <a:p>
            <a:r>
              <a:rPr kumimoji="1" lang="ja-JP" altLang="en-US" sz="2800" dirty="0">
                <a:latin typeface="メイリオ" panose="020B0604030504040204" pitchFamily="50" charset="-128"/>
                <a:ea typeface="メイリオ" panose="020B0604030504040204" pitchFamily="50" charset="-128"/>
              </a:rPr>
              <a:t>名前</a:t>
            </a:r>
            <a:r>
              <a:rPr kumimoji="1" lang="en-US" altLang="ja-JP" sz="2800" dirty="0">
                <a:latin typeface="メイリオ" panose="020B0604030504040204" pitchFamily="50" charset="-128"/>
                <a:ea typeface="メイリオ" panose="020B0604030504040204" pitchFamily="50" charset="-128"/>
              </a:rPr>
              <a:t>			</a:t>
            </a:r>
            <a:r>
              <a:rPr kumimoji="1" lang="ja-JP" altLang="en-US" sz="2800" dirty="0">
                <a:latin typeface="メイリオ" panose="020B0604030504040204" pitchFamily="50" charset="-128"/>
                <a:ea typeface="メイリオ" panose="020B0604030504040204" pitchFamily="50" charset="-128"/>
              </a:rPr>
              <a:t>：浜松　廉斗</a:t>
            </a:r>
            <a:endParaRPr kumimoji="1" lang="en-US" altLang="ja-JP" sz="2800" dirty="0">
              <a:latin typeface="メイリオ" panose="020B0604030504040204" pitchFamily="50" charset="-128"/>
              <a:ea typeface="メイリオ" panose="020B0604030504040204" pitchFamily="50" charset="-128"/>
            </a:endParaRPr>
          </a:p>
          <a:p>
            <a:r>
              <a:rPr kumimoji="1" lang="ja-JP" altLang="en-US" sz="2800" dirty="0">
                <a:latin typeface="メイリオ" panose="020B0604030504040204" pitchFamily="50" charset="-128"/>
                <a:ea typeface="メイリオ" panose="020B0604030504040204" pitchFamily="50" charset="-128"/>
              </a:rPr>
              <a:t>出身</a:t>
            </a:r>
            <a:r>
              <a:rPr kumimoji="1" lang="en-US" altLang="ja-JP" sz="2800" dirty="0">
                <a:latin typeface="メイリオ" panose="020B0604030504040204" pitchFamily="50" charset="-128"/>
                <a:ea typeface="メイリオ" panose="020B0604030504040204" pitchFamily="50" charset="-128"/>
              </a:rPr>
              <a:t>			</a:t>
            </a:r>
            <a:r>
              <a:rPr kumimoji="1" lang="ja-JP" altLang="en-US" sz="2800" dirty="0">
                <a:latin typeface="メイリオ" panose="020B0604030504040204" pitchFamily="50" charset="-128"/>
                <a:ea typeface="メイリオ" panose="020B0604030504040204" pitchFamily="50" charset="-128"/>
              </a:rPr>
              <a:t>：福岡情報</a:t>
            </a:r>
            <a:r>
              <a:rPr kumimoji="1" lang="en-US" altLang="ja-JP" sz="2800" dirty="0">
                <a:latin typeface="メイリオ" panose="020B0604030504040204" pitchFamily="50" charset="-128"/>
                <a:ea typeface="メイリオ" panose="020B0604030504040204" pitchFamily="50" charset="-128"/>
              </a:rPr>
              <a:t>IT</a:t>
            </a:r>
            <a:r>
              <a:rPr kumimoji="1" lang="ja-JP" altLang="en-US" sz="2800" dirty="0">
                <a:latin typeface="メイリオ" panose="020B0604030504040204" pitchFamily="50" charset="-128"/>
                <a:ea typeface="メイリオ" panose="020B0604030504040204" pitchFamily="50" charset="-128"/>
              </a:rPr>
              <a:t>クリエイター専門学校</a:t>
            </a:r>
            <a:endParaRPr kumimoji="1" lang="en-US" altLang="ja-JP" sz="2800" dirty="0">
              <a:latin typeface="メイリオ" panose="020B0604030504040204" pitchFamily="50" charset="-128"/>
              <a:ea typeface="メイリオ" panose="020B0604030504040204" pitchFamily="50" charset="-128"/>
            </a:endParaRPr>
          </a:p>
          <a:p>
            <a:r>
              <a:rPr kumimoji="1" lang="ja-JP" altLang="en-US" sz="2800" dirty="0">
                <a:latin typeface="メイリオ" panose="020B0604030504040204" pitchFamily="50" charset="-128"/>
                <a:ea typeface="メイリオ" panose="020B0604030504040204" pitchFamily="50" charset="-128"/>
              </a:rPr>
              <a:t>メール</a:t>
            </a:r>
            <a:r>
              <a:rPr kumimoji="1" lang="en-US" altLang="ja-JP" sz="2800" dirty="0">
                <a:latin typeface="メイリオ" panose="020B0604030504040204" pitchFamily="50" charset="-128"/>
                <a:ea typeface="メイリオ" panose="020B0604030504040204" pitchFamily="50" charset="-128"/>
              </a:rPr>
              <a:t>		</a:t>
            </a:r>
            <a:r>
              <a:rPr kumimoji="1" lang="ja-JP" altLang="en-US" sz="2800" dirty="0">
                <a:latin typeface="メイリオ" panose="020B0604030504040204" pitchFamily="50" charset="-128"/>
                <a:ea typeface="メイリオ" panose="020B0604030504040204" pitchFamily="50" charset="-128"/>
              </a:rPr>
              <a:t>：</a:t>
            </a:r>
            <a:r>
              <a:rPr kumimoji="1" lang="en-US" altLang="ja-JP" sz="2800" dirty="0">
                <a:latin typeface="メイリオ" panose="020B0604030504040204" pitchFamily="50" charset="-128"/>
                <a:ea typeface="メイリオ" panose="020B0604030504040204" pitchFamily="50" charset="-128"/>
              </a:rPr>
              <a:t>renia5310@gmail.com</a:t>
            </a:r>
          </a:p>
          <a:p>
            <a:r>
              <a:rPr kumimoji="1" lang="en-US" altLang="ja-JP" sz="2800" dirty="0" err="1">
                <a:latin typeface="メイリオ" panose="020B0604030504040204" pitchFamily="50" charset="-128"/>
                <a:ea typeface="メイリオ" panose="020B0604030504040204" pitchFamily="50" charset="-128"/>
              </a:rPr>
              <a:t>GitURL</a:t>
            </a:r>
            <a:r>
              <a:rPr kumimoji="1" lang="en-US" altLang="ja-JP" sz="2800" dirty="0">
                <a:latin typeface="メイリオ" panose="020B0604030504040204" pitchFamily="50" charset="-128"/>
                <a:ea typeface="メイリオ" panose="020B0604030504040204" pitchFamily="50" charset="-128"/>
              </a:rPr>
              <a:t>		</a:t>
            </a:r>
            <a:r>
              <a:rPr kumimoji="1" lang="ja-JP" altLang="en-US" sz="2800" dirty="0">
                <a:latin typeface="メイリオ" panose="020B0604030504040204" pitchFamily="50" charset="-128"/>
                <a:ea typeface="メイリオ" panose="020B0604030504040204" pitchFamily="50" charset="-128"/>
              </a:rPr>
              <a:t>：</a:t>
            </a:r>
            <a:r>
              <a:rPr lang="en-US" altLang="ja-JP" sz="2800" dirty="0" err="1">
                <a:latin typeface="メイリオ" panose="020B0604030504040204" pitchFamily="50" charset="-128"/>
                <a:ea typeface="メイリオ" panose="020B0604030504040204" pitchFamily="50" charset="-128"/>
                <a:hlinkClick r:id="rId2"/>
              </a:rPr>
              <a:t>Hmmtrnt</a:t>
            </a:r>
            <a:r>
              <a:rPr lang="en-US" altLang="ja-JP" sz="2800" dirty="0">
                <a:latin typeface="メイリオ" panose="020B0604030504040204" pitchFamily="50" charset="-128"/>
                <a:ea typeface="メイリオ" panose="020B0604030504040204" pitchFamily="50" charset="-128"/>
                <a:hlinkClick r:id="rId2"/>
              </a:rPr>
              <a:t> (github.com)</a:t>
            </a:r>
            <a:endParaRPr lang="en-US" altLang="ja-JP" sz="2800" dirty="0">
              <a:latin typeface="メイリオ" panose="020B0604030504040204" pitchFamily="50" charset="-128"/>
              <a:ea typeface="メイリオ" panose="020B0604030504040204" pitchFamily="50" charset="-128"/>
            </a:endParaRPr>
          </a:p>
          <a:p>
            <a:r>
              <a:rPr kumimoji="1" lang="en-US" altLang="ja-JP" sz="2800" dirty="0">
                <a:latin typeface="メイリオ" panose="020B0604030504040204" pitchFamily="50" charset="-128"/>
                <a:ea typeface="メイリオ" panose="020B0604030504040204" pitchFamily="50" charset="-128"/>
              </a:rPr>
              <a:t>YouTube	</a:t>
            </a:r>
            <a:r>
              <a:rPr kumimoji="1" lang="ja-JP" altLang="en-US" sz="2800" dirty="0">
                <a:latin typeface="メイリオ" panose="020B0604030504040204" pitchFamily="50" charset="-128"/>
                <a:ea typeface="メイリオ" panose="020B0604030504040204" pitchFamily="50" charset="-128"/>
              </a:rPr>
              <a:t>：</a:t>
            </a:r>
            <a:r>
              <a:rPr kumimoji="1" lang="en-US" altLang="ja-JP" sz="2800" dirty="0">
                <a:latin typeface="メイリオ" panose="020B0604030504040204" pitchFamily="50" charset="-128"/>
                <a:ea typeface="メイリオ" panose="020B0604030504040204" pitchFamily="50" charset="-128"/>
              </a:rPr>
              <a:t>https://x.gd/72NIL</a:t>
            </a:r>
          </a:p>
          <a:p>
            <a:r>
              <a:rPr kumimoji="1" lang="ja-JP" altLang="en-US" sz="2800" dirty="0">
                <a:latin typeface="メイリオ" panose="020B0604030504040204" pitchFamily="50" charset="-128"/>
                <a:ea typeface="メイリオ" panose="020B0604030504040204" pitchFamily="50" charset="-128"/>
              </a:rPr>
              <a:t>趣味、特技</a:t>
            </a:r>
            <a:r>
              <a:rPr kumimoji="1" lang="en-US" altLang="ja-JP" sz="2800" dirty="0">
                <a:latin typeface="メイリオ" panose="020B0604030504040204" pitchFamily="50" charset="-128"/>
                <a:ea typeface="メイリオ" panose="020B0604030504040204" pitchFamily="50" charset="-128"/>
              </a:rPr>
              <a:t>	</a:t>
            </a:r>
            <a:r>
              <a:rPr kumimoji="1" lang="ja-JP" altLang="en-US" sz="2800" dirty="0">
                <a:latin typeface="メイリオ" panose="020B0604030504040204" pitchFamily="50" charset="-128"/>
                <a:ea typeface="メイリオ" panose="020B0604030504040204" pitchFamily="50" charset="-128"/>
              </a:rPr>
              <a:t>：ピアノ演奏</a:t>
            </a:r>
            <a:r>
              <a:rPr kumimoji="1" lang="en-US" altLang="ja-JP" sz="2800" dirty="0">
                <a:latin typeface="メイリオ" panose="020B0604030504040204" pitchFamily="50" charset="-128"/>
                <a:ea typeface="メイリオ" panose="020B0604030504040204" pitchFamily="50" charset="-128"/>
              </a:rPr>
              <a:t>/</a:t>
            </a:r>
            <a:r>
              <a:rPr kumimoji="1" lang="ja-JP" altLang="en-US" sz="2800" dirty="0">
                <a:latin typeface="メイリオ" panose="020B0604030504040204" pitchFamily="50" charset="-128"/>
                <a:ea typeface="メイリオ" panose="020B0604030504040204" pitchFamily="50" charset="-128"/>
              </a:rPr>
              <a:t>ゲーム</a:t>
            </a:r>
            <a:r>
              <a:rPr kumimoji="1" lang="en-US" altLang="ja-JP" sz="2800" dirty="0">
                <a:latin typeface="メイリオ" panose="020B0604030504040204" pitchFamily="50" charset="-128"/>
                <a:ea typeface="メイリオ" panose="020B0604030504040204" pitchFamily="50" charset="-128"/>
              </a:rPr>
              <a:t>/</a:t>
            </a:r>
            <a:r>
              <a:rPr kumimoji="1" lang="ja-JP" altLang="en-US" sz="2800" dirty="0">
                <a:latin typeface="メイリオ" panose="020B0604030504040204" pitchFamily="50" charset="-128"/>
                <a:ea typeface="メイリオ" panose="020B0604030504040204" pitchFamily="50" charset="-128"/>
              </a:rPr>
              <a:t>外食</a:t>
            </a:r>
          </a:p>
        </p:txBody>
      </p:sp>
      <p:sp>
        <p:nvSpPr>
          <p:cNvPr id="5" name="テキスト ボックス 4">
            <a:extLst>
              <a:ext uri="{FF2B5EF4-FFF2-40B4-BE49-F238E27FC236}">
                <a16:creationId xmlns:a16="http://schemas.microsoft.com/office/drawing/2014/main" id="{BF30EB2A-5E8F-40B8-AF44-838C30E4B91E}"/>
              </a:ext>
            </a:extLst>
          </p:cNvPr>
          <p:cNvSpPr txBox="1"/>
          <p:nvPr/>
        </p:nvSpPr>
        <p:spPr>
          <a:xfrm>
            <a:off x="797641" y="4217787"/>
            <a:ext cx="3331361" cy="2677656"/>
          </a:xfrm>
          <a:prstGeom prst="rect">
            <a:avLst/>
          </a:prstGeom>
          <a:noFill/>
        </p:spPr>
        <p:txBody>
          <a:bodyPr wrap="none" rtlCol="0">
            <a:spAutoFit/>
          </a:bodyPr>
          <a:lstStyle/>
          <a:p>
            <a:r>
              <a:rPr kumimoji="1" lang="ja-JP" altLang="en-US" sz="2800" dirty="0">
                <a:latin typeface="メイリオ" panose="020B0604030504040204" pitchFamily="50" charset="-128"/>
                <a:ea typeface="メイリオ" panose="020B0604030504040204" pitchFamily="50" charset="-128"/>
              </a:rPr>
              <a:t>ステータス</a:t>
            </a:r>
            <a:endParaRPr kumimoji="1" lang="en-US" altLang="ja-JP" sz="2800" dirty="0">
              <a:latin typeface="メイリオ" panose="020B0604030504040204" pitchFamily="50" charset="-128"/>
              <a:ea typeface="メイリオ" panose="020B0604030504040204" pitchFamily="50" charset="-128"/>
            </a:endParaRPr>
          </a:p>
          <a:p>
            <a:r>
              <a:rPr kumimoji="1" lang="en-US" altLang="ja-JP" sz="2800" dirty="0">
                <a:latin typeface="メイリオ" panose="020B0604030504040204" pitchFamily="50" charset="-128"/>
                <a:ea typeface="メイリオ" panose="020B0604030504040204" pitchFamily="50" charset="-128"/>
              </a:rPr>
              <a:t>C++			</a:t>
            </a:r>
            <a:r>
              <a:rPr kumimoji="1" lang="ja-JP" altLang="en-US" sz="2800" dirty="0">
                <a:latin typeface="メイリオ" panose="020B0604030504040204" pitchFamily="50" charset="-128"/>
                <a:ea typeface="メイリオ" panose="020B0604030504040204" pitchFamily="50" charset="-128"/>
              </a:rPr>
              <a:t>：</a:t>
            </a:r>
            <a:r>
              <a:rPr kumimoji="1" lang="en-US" altLang="ja-JP" sz="2800" dirty="0">
                <a:latin typeface="メイリオ" panose="020B0604030504040204" pitchFamily="50" charset="-128"/>
                <a:ea typeface="メイリオ" panose="020B0604030504040204" pitchFamily="50" charset="-128"/>
              </a:rPr>
              <a:t>2</a:t>
            </a:r>
            <a:r>
              <a:rPr kumimoji="1" lang="ja-JP" altLang="en-US" sz="2800" dirty="0">
                <a:latin typeface="メイリオ" panose="020B0604030504040204" pitchFamily="50" charset="-128"/>
                <a:ea typeface="メイリオ" panose="020B0604030504040204" pitchFamily="50" charset="-128"/>
              </a:rPr>
              <a:t>年</a:t>
            </a:r>
            <a:endParaRPr kumimoji="1" lang="en-US" altLang="ja-JP" sz="2800" dirty="0">
              <a:latin typeface="メイリオ" panose="020B0604030504040204" pitchFamily="50" charset="-128"/>
              <a:ea typeface="メイリオ" panose="020B0604030504040204" pitchFamily="50" charset="-128"/>
            </a:endParaRPr>
          </a:p>
          <a:p>
            <a:r>
              <a:rPr kumimoji="1" lang="en-US" altLang="ja-JP" sz="2800" dirty="0">
                <a:latin typeface="メイリオ" panose="020B0604030504040204" pitchFamily="50" charset="-128"/>
                <a:ea typeface="メイリオ" panose="020B0604030504040204" pitchFamily="50" charset="-128"/>
              </a:rPr>
              <a:t>GitHub		</a:t>
            </a:r>
            <a:r>
              <a:rPr kumimoji="1" lang="ja-JP" altLang="en-US" sz="2800" dirty="0">
                <a:latin typeface="メイリオ" panose="020B0604030504040204" pitchFamily="50" charset="-128"/>
                <a:ea typeface="メイリオ" panose="020B0604030504040204" pitchFamily="50" charset="-128"/>
              </a:rPr>
              <a:t>：</a:t>
            </a:r>
            <a:r>
              <a:rPr kumimoji="1" lang="en-US" altLang="ja-JP" sz="2800" dirty="0">
                <a:latin typeface="メイリオ" panose="020B0604030504040204" pitchFamily="50" charset="-128"/>
                <a:ea typeface="メイリオ" panose="020B0604030504040204" pitchFamily="50" charset="-128"/>
              </a:rPr>
              <a:t>2</a:t>
            </a:r>
            <a:r>
              <a:rPr kumimoji="1" lang="ja-JP" altLang="en-US" sz="2800" dirty="0">
                <a:latin typeface="メイリオ" panose="020B0604030504040204" pitchFamily="50" charset="-128"/>
                <a:ea typeface="メイリオ" panose="020B0604030504040204" pitchFamily="50" charset="-128"/>
              </a:rPr>
              <a:t>年</a:t>
            </a:r>
            <a:endParaRPr kumimoji="1" lang="en-US" altLang="ja-JP" sz="2800" dirty="0">
              <a:latin typeface="メイリオ" panose="020B0604030504040204" pitchFamily="50" charset="-128"/>
              <a:ea typeface="メイリオ" panose="020B0604030504040204" pitchFamily="50" charset="-128"/>
            </a:endParaRPr>
          </a:p>
          <a:p>
            <a:r>
              <a:rPr kumimoji="1" lang="en-US" altLang="ja-JP" sz="2800" dirty="0">
                <a:latin typeface="メイリオ" panose="020B0604030504040204" pitchFamily="50" charset="-128"/>
                <a:ea typeface="メイリオ" panose="020B0604030504040204" pitchFamily="50" charset="-128"/>
              </a:rPr>
              <a:t>Unity/C#	</a:t>
            </a:r>
            <a:r>
              <a:rPr kumimoji="1" lang="ja-JP" altLang="en-US" sz="2800" dirty="0">
                <a:latin typeface="メイリオ" panose="020B0604030504040204" pitchFamily="50" charset="-128"/>
                <a:ea typeface="メイリオ" panose="020B0604030504040204" pitchFamily="50" charset="-128"/>
              </a:rPr>
              <a:t>：</a:t>
            </a:r>
            <a:r>
              <a:rPr kumimoji="1" lang="en-US" altLang="ja-JP" sz="2800" dirty="0">
                <a:latin typeface="メイリオ" panose="020B0604030504040204" pitchFamily="50" charset="-128"/>
                <a:ea typeface="メイリオ" panose="020B0604030504040204" pitchFamily="50" charset="-128"/>
              </a:rPr>
              <a:t>1</a:t>
            </a:r>
            <a:r>
              <a:rPr kumimoji="1" lang="ja-JP" altLang="en-US" sz="2800" dirty="0">
                <a:latin typeface="メイリオ" panose="020B0604030504040204" pitchFamily="50" charset="-128"/>
                <a:ea typeface="メイリオ" panose="020B0604030504040204" pitchFamily="50" charset="-128"/>
              </a:rPr>
              <a:t>年</a:t>
            </a:r>
            <a:endParaRPr kumimoji="1" lang="en-US" altLang="ja-JP" sz="2800" dirty="0">
              <a:latin typeface="メイリオ" panose="020B0604030504040204" pitchFamily="50" charset="-128"/>
              <a:ea typeface="メイリオ" panose="020B0604030504040204" pitchFamily="50" charset="-128"/>
            </a:endParaRPr>
          </a:p>
          <a:p>
            <a:r>
              <a:rPr kumimoji="1" lang="en-US" altLang="ja-JP" sz="2800" dirty="0">
                <a:latin typeface="メイリオ" panose="020B0604030504040204" pitchFamily="50" charset="-128"/>
                <a:ea typeface="メイリオ" panose="020B0604030504040204" pitchFamily="50" charset="-128"/>
              </a:rPr>
              <a:t>HTML		</a:t>
            </a:r>
            <a:r>
              <a:rPr kumimoji="1" lang="ja-JP" altLang="en-US" sz="2800" dirty="0">
                <a:latin typeface="メイリオ" panose="020B0604030504040204" pitchFamily="50" charset="-128"/>
                <a:ea typeface="メイリオ" panose="020B0604030504040204" pitchFamily="50" charset="-128"/>
              </a:rPr>
              <a:t>：</a:t>
            </a:r>
            <a:r>
              <a:rPr kumimoji="1" lang="en-US" altLang="ja-JP" sz="2800" dirty="0">
                <a:latin typeface="メイリオ" panose="020B0604030504040204" pitchFamily="50" charset="-128"/>
                <a:ea typeface="メイリオ" panose="020B0604030504040204" pitchFamily="50" charset="-128"/>
              </a:rPr>
              <a:t>2</a:t>
            </a:r>
            <a:r>
              <a:rPr kumimoji="1" lang="ja-JP" altLang="en-US" sz="2800" dirty="0">
                <a:latin typeface="メイリオ" panose="020B0604030504040204" pitchFamily="50" charset="-128"/>
                <a:ea typeface="メイリオ" panose="020B0604030504040204" pitchFamily="50" charset="-128"/>
              </a:rPr>
              <a:t>ヶ月</a:t>
            </a:r>
            <a:br>
              <a:rPr kumimoji="1" lang="en-US" altLang="ja-JP" sz="2800" dirty="0">
                <a:latin typeface="メイリオ" panose="020B0604030504040204" pitchFamily="50" charset="-128"/>
                <a:ea typeface="メイリオ" panose="020B0604030504040204" pitchFamily="50" charset="-128"/>
              </a:rPr>
            </a:br>
            <a:r>
              <a:rPr kumimoji="1" lang="en-US" altLang="ja-JP" sz="2800" dirty="0">
                <a:latin typeface="メイリオ" panose="020B0604030504040204" pitchFamily="50" charset="-128"/>
                <a:ea typeface="メイリオ" panose="020B0604030504040204" pitchFamily="50" charset="-128"/>
              </a:rPr>
              <a:t>PHP			</a:t>
            </a:r>
            <a:r>
              <a:rPr kumimoji="1" lang="ja-JP" altLang="en-US" sz="2800" dirty="0">
                <a:latin typeface="メイリオ" panose="020B0604030504040204" pitchFamily="50" charset="-128"/>
                <a:ea typeface="メイリオ" panose="020B0604030504040204" pitchFamily="50" charset="-128"/>
              </a:rPr>
              <a:t>：</a:t>
            </a:r>
            <a:r>
              <a:rPr kumimoji="1" lang="en-US" altLang="ja-JP" sz="2800" dirty="0">
                <a:latin typeface="メイリオ" panose="020B0604030504040204" pitchFamily="50" charset="-128"/>
                <a:ea typeface="メイリオ" panose="020B0604030504040204" pitchFamily="50" charset="-128"/>
              </a:rPr>
              <a:t>2</a:t>
            </a:r>
            <a:r>
              <a:rPr kumimoji="1" lang="ja-JP" altLang="en-US" sz="2800" dirty="0">
                <a:latin typeface="メイリオ" panose="020B0604030504040204" pitchFamily="50" charset="-128"/>
                <a:ea typeface="メイリオ" panose="020B0604030504040204" pitchFamily="50" charset="-128"/>
              </a:rPr>
              <a:t>ヶ月</a:t>
            </a:r>
            <a:endParaRPr kumimoji="1" lang="en-US" altLang="ja-JP" sz="2800" dirty="0">
              <a:latin typeface="メイリオ" panose="020B0604030504040204" pitchFamily="50" charset="-128"/>
              <a:ea typeface="メイリオ" panose="020B0604030504040204" pitchFamily="50" charset="-128"/>
            </a:endParaRPr>
          </a:p>
        </p:txBody>
      </p:sp>
      <p:pic>
        <p:nvPicPr>
          <p:cNvPr id="8" name="図 7">
            <a:extLst>
              <a:ext uri="{FF2B5EF4-FFF2-40B4-BE49-F238E27FC236}">
                <a16:creationId xmlns:a16="http://schemas.microsoft.com/office/drawing/2014/main" id="{57DD0D9E-B7F3-4DFA-BF11-47D35D1232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61814" y="4056117"/>
            <a:ext cx="4402320" cy="3301739"/>
          </a:xfrm>
          <a:prstGeom prst="rect">
            <a:avLst/>
          </a:prstGeom>
        </p:spPr>
      </p:pic>
      <p:sp>
        <p:nvSpPr>
          <p:cNvPr id="9" name="テキスト ボックス 8">
            <a:extLst>
              <a:ext uri="{FF2B5EF4-FFF2-40B4-BE49-F238E27FC236}">
                <a16:creationId xmlns:a16="http://schemas.microsoft.com/office/drawing/2014/main" id="{B8F75696-D712-4890-9736-53A1538DB6BB}"/>
              </a:ext>
            </a:extLst>
          </p:cNvPr>
          <p:cNvSpPr txBox="1"/>
          <p:nvPr/>
        </p:nvSpPr>
        <p:spPr>
          <a:xfrm>
            <a:off x="602166" y="507891"/>
            <a:ext cx="3775393" cy="707886"/>
          </a:xfrm>
          <a:prstGeom prst="rect">
            <a:avLst/>
          </a:prstGeom>
          <a:noFill/>
        </p:spPr>
        <p:txBody>
          <a:bodyPr wrap="none" rtlCol="0">
            <a:spAutoFit/>
          </a:bodyPr>
          <a:lstStyle/>
          <a:p>
            <a:r>
              <a:rPr kumimoji="1" lang="ja-JP" altLang="en-US" sz="4000" dirty="0">
                <a:latin typeface="メイリオ" panose="020B0604030504040204" pitchFamily="50" charset="-128"/>
                <a:ea typeface="メイリオ" panose="020B0604030504040204" pitchFamily="50" charset="-128"/>
              </a:rPr>
              <a:t>ポートフォリオ</a:t>
            </a:r>
            <a:endParaRPr kumimoji="1" lang="en-US" altLang="ja-JP" sz="4000" dirty="0">
              <a:latin typeface="メイリオ" panose="020B0604030504040204" pitchFamily="50" charset="-128"/>
              <a:ea typeface="メイリオ" panose="020B0604030504040204" pitchFamily="50" charset="-128"/>
            </a:endParaRPr>
          </a:p>
        </p:txBody>
      </p:sp>
      <p:sp>
        <p:nvSpPr>
          <p:cNvPr id="2" name="テキスト ボックス 1">
            <a:extLst>
              <a:ext uri="{FF2B5EF4-FFF2-40B4-BE49-F238E27FC236}">
                <a16:creationId xmlns:a16="http://schemas.microsoft.com/office/drawing/2014/main" id="{967B4B60-0666-44E5-B23D-5188CE5CB936}"/>
              </a:ext>
            </a:extLst>
          </p:cNvPr>
          <p:cNvSpPr txBox="1"/>
          <p:nvPr/>
        </p:nvSpPr>
        <p:spPr>
          <a:xfrm>
            <a:off x="2873781" y="1043135"/>
            <a:ext cx="1981633" cy="369332"/>
          </a:xfrm>
          <a:prstGeom prst="rect">
            <a:avLst/>
          </a:prstGeom>
          <a:noFill/>
        </p:spPr>
        <p:txBody>
          <a:bodyPr wrap="none" rtlCol="0">
            <a:spAutoFit/>
          </a:bodyPr>
          <a:lstStyle/>
          <a:p>
            <a:r>
              <a:rPr kumimoji="1" lang="ja-JP" altLang="en-US" dirty="0"/>
              <a:t>はままつ　　れんと</a:t>
            </a:r>
          </a:p>
        </p:txBody>
      </p:sp>
    </p:spTree>
    <p:extLst>
      <p:ext uri="{BB962C8B-B14F-4D97-AF65-F5344CB8AC3E}">
        <p14:creationId xmlns:p14="http://schemas.microsoft.com/office/powerpoint/2010/main" val="6961738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6EF36C-924F-E409-876A-0C6870E9D5BC}"/>
            </a:ext>
          </a:extLst>
        </p:cNvPr>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4BAA77CB-0AD4-42A0-059A-FB170082F9F2}"/>
              </a:ext>
            </a:extLst>
          </p:cNvPr>
          <p:cNvSpPr txBox="1"/>
          <p:nvPr/>
        </p:nvSpPr>
        <p:spPr>
          <a:xfrm>
            <a:off x="686889" y="516528"/>
            <a:ext cx="5995552" cy="707886"/>
          </a:xfrm>
          <a:prstGeom prst="rect">
            <a:avLst/>
          </a:prstGeom>
          <a:noFill/>
        </p:spPr>
        <p:txBody>
          <a:bodyPr wrap="none" rtlCol="0">
            <a:spAutoFit/>
          </a:bodyPr>
          <a:lstStyle/>
          <a:p>
            <a:r>
              <a:rPr kumimoji="1" lang="ja-JP" altLang="en-US" sz="4000" dirty="0">
                <a:latin typeface="メイリオ" panose="020B0604030504040204" pitchFamily="50" charset="-128"/>
                <a:ea typeface="メイリオ" panose="020B0604030504040204" pitchFamily="50" charset="-128"/>
              </a:rPr>
              <a:t>制作作品</a:t>
            </a:r>
            <a:r>
              <a:rPr kumimoji="1" lang="ja-JP" altLang="en-US" sz="2400" dirty="0">
                <a:latin typeface="メイリオ" panose="020B0604030504040204" pitchFamily="50" charset="-128"/>
                <a:ea typeface="メイリオ" panose="020B0604030504040204" pitchFamily="50" charset="-128"/>
              </a:rPr>
              <a:t>　モンスター </a:t>
            </a:r>
            <a:r>
              <a:rPr kumimoji="1" lang="en-US" altLang="ja-JP" sz="2400" dirty="0">
                <a:latin typeface="メイリオ" panose="020B0604030504040204" pitchFamily="50" charset="-128"/>
                <a:ea typeface="メイリオ" panose="020B0604030504040204" pitchFamily="50" charset="-128"/>
              </a:rPr>
              <a:t>(</a:t>
            </a:r>
            <a:r>
              <a:rPr kumimoji="1" lang="ja-JP" altLang="en-US" sz="2400" dirty="0">
                <a:latin typeface="メイリオ" panose="020B0604030504040204" pitchFamily="50" charset="-128"/>
                <a:ea typeface="メイリオ" panose="020B0604030504040204" pitchFamily="50" charset="-128"/>
              </a:rPr>
              <a:t>当たり判定</a:t>
            </a:r>
            <a:r>
              <a:rPr kumimoji="1" lang="en-US" altLang="ja-JP" sz="2400" dirty="0">
                <a:latin typeface="メイリオ" panose="020B0604030504040204" pitchFamily="50" charset="-128"/>
                <a:ea typeface="メイリオ" panose="020B0604030504040204" pitchFamily="50" charset="-128"/>
              </a:rPr>
              <a:t>)</a:t>
            </a:r>
            <a:endParaRPr kumimoji="1" lang="ja-JP" altLang="en-US" sz="4000" dirty="0">
              <a:latin typeface="メイリオ" panose="020B0604030504040204" pitchFamily="50" charset="-128"/>
              <a:ea typeface="メイリオ" panose="020B0604030504040204" pitchFamily="50" charset="-128"/>
            </a:endParaRPr>
          </a:p>
        </p:txBody>
      </p:sp>
      <p:sp>
        <p:nvSpPr>
          <p:cNvPr id="5" name="テキスト ボックス 4">
            <a:extLst>
              <a:ext uri="{FF2B5EF4-FFF2-40B4-BE49-F238E27FC236}">
                <a16:creationId xmlns:a16="http://schemas.microsoft.com/office/drawing/2014/main" id="{1266FFB7-4E9B-0A75-77BF-CBA4B49D07E3}"/>
              </a:ext>
            </a:extLst>
          </p:cNvPr>
          <p:cNvSpPr txBox="1"/>
          <p:nvPr/>
        </p:nvSpPr>
        <p:spPr>
          <a:xfrm>
            <a:off x="686889" y="1404803"/>
            <a:ext cx="9161482" cy="1446550"/>
          </a:xfrm>
          <a:prstGeom prst="rect">
            <a:avLst/>
          </a:prstGeom>
          <a:noFill/>
        </p:spPr>
        <p:txBody>
          <a:bodyPr wrap="none" rtlCol="0">
            <a:spAutoFit/>
          </a:bodyPr>
          <a:lstStyle/>
          <a:p>
            <a:r>
              <a:rPr kumimoji="1" lang="ja-JP" altLang="en-US" sz="2800" dirty="0">
                <a:latin typeface="メイリオ" panose="020B0604030504040204" pitchFamily="50" charset="-128"/>
                <a:ea typeface="メイリオ" panose="020B0604030504040204" pitchFamily="50" charset="-128"/>
              </a:rPr>
              <a:t>モンスターにメッシュコライダーを追加</a:t>
            </a:r>
            <a:endParaRPr kumimoji="1" lang="en-US" altLang="ja-JP" sz="28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モンスターの当たり判定はアセットの</a:t>
            </a:r>
            <a:r>
              <a:rPr kumimoji="1" lang="en-US" altLang="ja-JP" sz="2000" dirty="0" err="1">
                <a:latin typeface="メイリオ" panose="020B0604030504040204" pitchFamily="50" charset="-128"/>
                <a:ea typeface="メイリオ" panose="020B0604030504040204" pitchFamily="50" charset="-128"/>
              </a:rPr>
              <a:t>SAColliderBuilder</a:t>
            </a:r>
            <a:r>
              <a:rPr kumimoji="1" lang="ja-JP" altLang="en-US" sz="2000" dirty="0">
                <a:latin typeface="メイリオ" panose="020B0604030504040204" pitchFamily="50" charset="-128"/>
                <a:ea typeface="メイリオ" panose="020B0604030504040204" pitchFamily="50" charset="-128"/>
              </a:rPr>
              <a:t>を使用した。</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モンスターに設置された当たり判定にタグを付与して肉質を管理している。</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武器側でモンスターの肉質の情報を取得し、攻撃力を変化させている。</a:t>
            </a:r>
            <a:endParaRPr kumimoji="1" lang="en-US" altLang="ja-JP" sz="2000" dirty="0">
              <a:latin typeface="メイリオ" panose="020B0604030504040204" pitchFamily="50" charset="-128"/>
              <a:ea typeface="メイリオ" panose="020B0604030504040204" pitchFamily="50" charset="-128"/>
            </a:endParaRPr>
          </a:p>
        </p:txBody>
      </p:sp>
      <p:pic>
        <p:nvPicPr>
          <p:cNvPr id="7" name="グラフィックス 6" descr="ティラノサウルス レックス 単色塗りつぶし">
            <a:extLst>
              <a:ext uri="{FF2B5EF4-FFF2-40B4-BE49-F238E27FC236}">
                <a16:creationId xmlns:a16="http://schemas.microsoft.com/office/drawing/2014/main" id="{6E0FFB4D-C6D8-4A6F-A072-C3EA002423A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45906" y="3031742"/>
            <a:ext cx="3527781" cy="3527781"/>
          </a:xfrm>
          <a:prstGeom prst="rect">
            <a:avLst/>
          </a:prstGeom>
        </p:spPr>
      </p:pic>
      <p:pic>
        <p:nvPicPr>
          <p:cNvPr id="9" name="グラフィックス 8" descr="線矢印: 直線 単色塗りつぶし">
            <a:extLst>
              <a:ext uri="{FF2B5EF4-FFF2-40B4-BE49-F238E27FC236}">
                <a16:creationId xmlns:a16="http://schemas.microsoft.com/office/drawing/2014/main" id="{87AAF9E0-EB08-4919-B73E-3B2C40F33B2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0800000">
            <a:off x="3834756" y="3635523"/>
            <a:ext cx="1293426" cy="1293426"/>
          </a:xfrm>
          <a:prstGeom prst="rect">
            <a:avLst/>
          </a:prstGeom>
        </p:spPr>
      </p:pic>
      <p:sp>
        <p:nvSpPr>
          <p:cNvPr id="10" name="テキスト ボックス 9">
            <a:extLst>
              <a:ext uri="{FF2B5EF4-FFF2-40B4-BE49-F238E27FC236}">
                <a16:creationId xmlns:a16="http://schemas.microsoft.com/office/drawing/2014/main" id="{DF3C6D35-FF8F-4CB0-A6F9-4A78DB26A31D}"/>
              </a:ext>
            </a:extLst>
          </p:cNvPr>
          <p:cNvSpPr txBox="1"/>
          <p:nvPr/>
        </p:nvSpPr>
        <p:spPr>
          <a:xfrm>
            <a:off x="4069920" y="3635523"/>
            <a:ext cx="823096" cy="461665"/>
          </a:xfrm>
          <a:prstGeom prst="rect">
            <a:avLst/>
          </a:prstGeom>
          <a:noFill/>
        </p:spPr>
        <p:txBody>
          <a:bodyPr wrap="square" rtlCol="0">
            <a:spAutoFit/>
          </a:bodyPr>
          <a:lstStyle/>
          <a:p>
            <a:r>
              <a:rPr kumimoji="1" lang="ja-JP" altLang="en-US" sz="2400" dirty="0">
                <a:latin typeface="メイリオ" panose="020B0604030504040204" pitchFamily="50" charset="-128"/>
                <a:ea typeface="メイリオ" panose="020B0604030504040204" pitchFamily="50" charset="-128"/>
              </a:rPr>
              <a:t>攻撃</a:t>
            </a:r>
          </a:p>
        </p:txBody>
      </p:sp>
      <p:sp>
        <p:nvSpPr>
          <p:cNvPr id="11" name="楕円 10">
            <a:extLst>
              <a:ext uri="{FF2B5EF4-FFF2-40B4-BE49-F238E27FC236}">
                <a16:creationId xmlns:a16="http://schemas.microsoft.com/office/drawing/2014/main" id="{B8383A47-BE77-40C4-A96A-1D78AB8DE327}"/>
              </a:ext>
            </a:extLst>
          </p:cNvPr>
          <p:cNvSpPr/>
          <p:nvPr/>
        </p:nvSpPr>
        <p:spPr>
          <a:xfrm>
            <a:off x="5110740" y="3533667"/>
            <a:ext cx="1949936" cy="1293427"/>
          </a:xfrm>
          <a:prstGeom prst="ellipse">
            <a:avLst/>
          </a:prstGeom>
          <a:noFill/>
          <a:ln w="38100" cap="flat" cmpd="sng" algn="ctr">
            <a:solidFill>
              <a:schemeClr val="accent3">
                <a:lumMod val="60000"/>
                <a:lumOff val="4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kumimoji="1" lang="ja-JP" altLang="en-US"/>
          </a:p>
        </p:txBody>
      </p:sp>
      <p:sp>
        <p:nvSpPr>
          <p:cNvPr id="12" name="テキスト ボックス 11">
            <a:extLst>
              <a:ext uri="{FF2B5EF4-FFF2-40B4-BE49-F238E27FC236}">
                <a16:creationId xmlns:a16="http://schemas.microsoft.com/office/drawing/2014/main" id="{9F4C7BCA-B6F7-4D81-B727-C94B510B44A2}"/>
              </a:ext>
            </a:extLst>
          </p:cNvPr>
          <p:cNvSpPr txBox="1"/>
          <p:nvPr/>
        </p:nvSpPr>
        <p:spPr>
          <a:xfrm>
            <a:off x="4466961" y="6036303"/>
            <a:ext cx="761362" cy="523220"/>
          </a:xfrm>
          <a:prstGeom prst="rect">
            <a:avLst/>
          </a:prstGeom>
          <a:noFill/>
        </p:spPr>
        <p:txBody>
          <a:bodyPr wrap="none" rtlCol="0">
            <a:spAutoFit/>
          </a:bodyPr>
          <a:lstStyle/>
          <a:p>
            <a:r>
              <a:rPr kumimoji="1" lang="en-US" altLang="ja-JP" sz="2800" dirty="0">
                <a:latin typeface="メイリオ" panose="020B0604030504040204" pitchFamily="50" charset="-128"/>
                <a:ea typeface="メイリオ" panose="020B0604030504040204" pitchFamily="50" charset="-128"/>
              </a:rPr>
              <a:t>Tail</a:t>
            </a:r>
            <a:endParaRPr kumimoji="1" lang="ja-JP" altLang="en-US" sz="2800" dirty="0">
              <a:latin typeface="メイリオ" panose="020B0604030504040204" pitchFamily="50" charset="-128"/>
              <a:ea typeface="メイリオ" panose="020B0604030504040204" pitchFamily="50" charset="-128"/>
            </a:endParaRPr>
          </a:p>
        </p:txBody>
      </p:sp>
      <p:sp>
        <p:nvSpPr>
          <p:cNvPr id="20" name="テキスト ボックス 19">
            <a:extLst>
              <a:ext uri="{FF2B5EF4-FFF2-40B4-BE49-F238E27FC236}">
                <a16:creationId xmlns:a16="http://schemas.microsoft.com/office/drawing/2014/main" id="{D4009736-B315-47B5-A204-CFAA2D212480}"/>
              </a:ext>
            </a:extLst>
          </p:cNvPr>
          <p:cNvSpPr txBox="1"/>
          <p:nvPr/>
        </p:nvSpPr>
        <p:spPr>
          <a:xfrm>
            <a:off x="1122158" y="3670700"/>
            <a:ext cx="2262158" cy="369332"/>
          </a:xfrm>
          <a:prstGeom prst="rect">
            <a:avLst/>
          </a:prstGeom>
          <a:noFill/>
        </p:spPr>
        <p:txBody>
          <a:bodyPr wrap="none" rtlCol="0">
            <a:spAutoFit/>
          </a:bodyPr>
          <a:lstStyle/>
          <a:p>
            <a:r>
              <a:rPr kumimoji="1" lang="ja-JP" altLang="en-US" dirty="0">
                <a:latin typeface="メイリオ" panose="020B0604030504040204" pitchFamily="50" charset="-128"/>
                <a:ea typeface="メイリオ" panose="020B0604030504040204" pitchFamily="50" charset="-128"/>
              </a:rPr>
              <a:t>部位のタグを取得前</a:t>
            </a:r>
          </a:p>
        </p:txBody>
      </p:sp>
      <p:pic>
        <p:nvPicPr>
          <p:cNvPr id="26" name="グラフィックス 25" descr="線矢印: 時計回りの曲線 単色塗りつぶし">
            <a:extLst>
              <a:ext uri="{FF2B5EF4-FFF2-40B4-BE49-F238E27FC236}">
                <a16:creationId xmlns:a16="http://schemas.microsoft.com/office/drawing/2014/main" id="{170FD526-90D4-45F5-9630-A291CBC11E2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4058434" y="4699968"/>
            <a:ext cx="1466264" cy="1466264"/>
          </a:xfrm>
          <a:prstGeom prst="rect">
            <a:avLst/>
          </a:prstGeom>
        </p:spPr>
      </p:pic>
      <p:sp>
        <p:nvSpPr>
          <p:cNvPr id="28" name="テキスト ボックス 27">
            <a:extLst>
              <a:ext uri="{FF2B5EF4-FFF2-40B4-BE49-F238E27FC236}">
                <a16:creationId xmlns:a16="http://schemas.microsoft.com/office/drawing/2014/main" id="{7EA44563-2DCE-41D8-A4B8-096D859F1AEF}"/>
              </a:ext>
            </a:extLst>
          </p:cNvPr>
          <p:cNvSpPr txBox="1"/>
          <p:nvPr/>
        </p:nvSpPr>
        <p:spPr>
          <a:xfrm>
            <a:off x="1491876" y="4129278"/>
            <a:ext cx="1522725" cy="369332"/>
          </a:xfrm>
          <a:prstGeom prst="rect">
            <a:avLst/>
          </a:prstGeom>
          <a:noFill/>
        </p:spPr>
        <p:txBody>
          <a:bodyPr wrap="none" rtlCol="0">
            <a:spAutoFit/>
          </a:bodyPr>
          <a:lstStyle/>
          <a:p>
            <a:r>
              <a:rPr kumimoji="1" lang="en-US" altLang="ja-JP" dirty="0">
                <a:latin typeface="メイリオ" panose="020B0604030504040204" pitchFamily="50" charset="-128"/>
                <a:ea typeface="メイリオ" panose="020B0604030504040204" pitchFamily="50" charset="-128"/>
              </a:rPr>
              <a:t>Attack = 10</a:t>
            </a:r>
            <a:endParaRPr kumimoji="1" lang="ja-JP" altLang="en-US" dirty="0">
              <a:latin typeface="メイリオ" panose="020B0604030504040204" pitchFamily="50" charset="-128"/>
              <a:ea typeface="メイリオ" panose="020B0604030504040204" pitchFamily="50" charset="-128"/>
            </a:endParaRPr>
          </a:p>
        </p:txBody>
      </p:sp>
      <p:pic>
        <p:nvPicPr>
          <p:cNvPr id="29" name="グラフィックス 28" descr="線矢印: 直線 単色塗りつぶし">
            <a:extLst>
              <a:ext uri="{FF2B5EF4-FFF2-40B4-BE49-F238E27FC236}">
                <a16:creationId xmlns:a16="http://schemas.microsoft.com/office/drawing/2014/main" id="{6575C817-EDDC-4A04-A799-D11ED725800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726242" y="4555704"/>
            <a:ext cx="910451" cy="910451"/>
          </a:xfrm>
          <a:prstGeom prst="rect">
            <a:avLst/>
          </a:prstGeom>
        </p:spPr>
      </p:pic>
      <p:sp>
        <p:nvSpPr>
          <p:cNvPr id="30" name="テキスト ボックス 29">
            <a:extLst>
              <a:ext uri="{FF2B5EF4-FFF2-40B4-BE49-F238E27FC236}">
                <a16:creationId xmlns:a16="http://schemas.microsoft.com/office/drawing/2014/main" id="{9D6645C5-DED9-446A-B339-177E55730A99}"/>
              </a:ext>
            </a:extLst>
          </p:cNvPr>
          <p:cNvSpPr txBox="1"/>
          <p:nvPr/>
        </p:nvSpPr>
        <p:spPr>
          <a:xfrm>
            <a:off x="1491875" y="5666971"/>
            <a:ext cx="2287357" cy="369332"/>
          </a:xfrm>
          <a:prstGeom prst="rect">
            <a:avLst/>
          </a:prstGeom>
          <a:noFill/>
        </p:spPr>
        <p:txBody>
          <a:bodyPr wrap="none" rtlCol="0">
            <a:spAutoFit/>
          </a:bodyPr>
          <a:lstStyle/>
          <a:p>
            <a:r>
              <a:rPr kumimoji="1" lang="en-US" altLang="ja-JP" dirty="0">
                <a:latin typeface="メイリオ" panose="020B0604030504040204" pitchFamily="50" charset="-128"/>
                <a:ea typeface="メイリオ" panose="020B0604030504040204" pitchFamily="50" charset="-128"/>
              </a:rPr>
              <a:t>Attack = 10</a:t>
            </a:r>
            <a:r>
              <a:rPr kumimoji="1" lang="ja-JP" altLang="en-US" dirty="0">
                <a:latin typeface="メイリオ" panose="020B0604030504040204" pitchFamily="50" charset="-128"/>
                <a:ea typeface="メイリオ" panose="020B0604030504040204" pitchFamily="50" charset="-128"/>
              </a:rPr>
              <a:t> </a:t>
            </a:r>
            <a:r>
              <a:rPr kumimoji="1" lang="en-US" altLang="ja-JP" dirty="0">
                <a:latin typeface="メイリオ" panose="020B0604030504040204" pitchFamily="50" charset="-128"/>
                <a:ea typeface="メイリオ" panose="020B0604030504040204" pitchFamily="50" charset="-128"/>
              </a:rPr>
              <a:t>*</a:t>
            </a:r>
            <a:r>
              <a:rPr kumimoji="1" lang="ja-JP" altLang="en-US" dirty="0">
                <a:latin typeface="メイリオ" panose="020B0604030504040204" pitchFamily="50" charset="-128"/>
                <a:ea typeface="メイリオ" panose="020B0604030504040204" pitchFamily="50" charset="-128"/>
              </a:rPr>
              <a:t> </a:t>
            </a:r>
            <a:r>
              <a:rPr kumimoji="1" lang="en-US" altLang="ja-JP" dirty="0">
                <a:latin typeface="メイリオ" panose="020B0604030504040204" pitchFamily="50" charset="-128"/>
                <a:ea typeface="メイリオ" panose="020B0604030504040204" pitchFamily="50" charset="-128"/>
              </a:rPr>
              <a:t>1.1;</a:t>
            </a:r>
            <a:endParaRPr kumimoji="1" lang="ja-JP" altLang="en-US" dirty="0">
              <a:latin typeface="メイリオ" panose="020B0604030504040204" pitchFamily="50" charset="-128"/>
              <a:ea typeface="メイリオ" panose="020B0604030504040204" pitchFamily="50" charset="-128"/>
            </a:endParaRPr>
          </a:p>
        </p:txBody>
      </p:sp>
      <p:sp>
        <p:nvSpPr>
          <p:cNvPr id="31" name="テキスト ボックス 30">
            <a:extLst>
              <a:ext uri="{FF2B5EF4-FFF2-40B4-BE49-F238E27FC236}">
                <a16:creationId xmlns:a16="http://schemas.microsoft.com/office/drawing/2014/main" id="{72A9E831-ACB4-48FD-B5D0-83E965C73920}"/>
              </a:ext>
            </a:extLst>
          </p:cNvPr>
          <p:cNvSpPr txBox="1"/>
          <p:nvPr/>
        </p:nvSpPr>
        <p:spPr>
          <a:xfrm>
            <a:off x="2375887" y="4687763"/>
            <a:ext cx="1943353" cy="646331"/>
          </a:xfrm>
          <a:prstGeom prst="rect">
            <a:avLst/>
          </a:prstGeom>
          <a:noFill/>
        </p:spPr>
        <p:txBody>
          <a:bodyPr wrap="none" rtlCol="0">
            <a:spAutoFit/>
          </a:bodyPr>
          <a:lstStyle/>
          <a:p>
            <a:r>
              <a:rPr kumimoji="1" lang="en-US" altLang="ja-JP" dirty="0">
                <a:latin typeface="メイリオ" panose="020B0604030504040204" pitchFamily="50" charset="-128"/>
                <a:ea typeface="メイリオ" panose="020B0604030504040204" pitchFamily="50" charset="-128"/>
              </a:rPr>
              <a:t>Tail</a:t>
            </a:r>
            <a:r>
              <a:rPr kumimoji="1" lang="ja-JP" altLang="en-US" dirty="0">
                <a:latin typeface="メイリオ" panose="020B0604030504040204" pitchFamily="50" charset="-128"/>
                <a:ea typeface="メイリオ" panose="020B0604030504040204" pitchFamily="50" charset="-128"/>
              </a:rPr>
              <a:t>のタグを取得</a:t>
            </a:r>
            <a:endParaRPr kumimoji="1" lang="en-US" altLang="ja-JP" dirty="0">
              <a:latin typeface="メイリオ" panose="020B0604030504040204" pitchFamily="50" charset="-128"/>
              <a:ea typeface="メイリオ" panose="020B0604030504040204" pitchFamily="50" charset="-128"/>
            </a:endParaRPr>
          </a:p>
          <a:p>
            <a:r>
              <a:rPr kumimoji="1" lang="ja-JP" altLang="en-US" dirty="0">
                <a:latin typeface="メイリオ" panose="020B0604030504040204" pitchFamily="50" charset="-128"/>
                <a:ea typeface="メイリオ" panose="020B0604030504040204" pitchFamily="50" charset="-128"/>
              </a:rPr>
              <a:t>攻撃倍率を変更</a:t>
            </a:r>
          </a:p>
        </p:txBody>
      </p:sp>
    </p:spTree>
    <p:extLst>
      <p:ext uri="{BB962C8B-B14F-4D97-AF65-F5344CB8AC3E}">
        <p14:creationId xmlns:p14="http://schemas.microsoft.com/office/powerpoint/2010/main" val="24126739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C7DCB3-1B71-7A0A-6F9A-C6281803D82E}"/>
            </a:ext>
          </a:extLst>
        </p:cNvPr>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2DCC8EBE-1B80-E7A0-1844-9A4ED49EA90A}"/>
              </a:ext>
            </a:extLst>
          </p:cNvPr>
          <p:cNvSpPr txBox="1"/>
          <p:nvPr/>
        </p:nvSpPr>
        <p:spPr>
          <a:xfrm>
            <a:off x="686889" y="516528"/>
            <a:ext cx="3775393" cy="707886"/>
          </a:xfrm>
          <a:prstGeom prst="rect">
            <a:avLst/>
          </a:prstGeom>
          <a:noFill/>
        </p:spPr>
        <p:txBody>
          <a:bodyPr wrap="none" rtlCol="0">
            <a:spAutoFit/>
          </a:bodyPr>
          <a:lstStyle/>
          <a:p>
            <a:r>
              <a:rPr kumimoji="1" lang="ja-JP" altLang="en-US" sz="4000" dirty="0">
                <a:latin typeface="メイリオ" panose="020B0604030504040204" pitchFamily="50" charset="-128"/>
                <a:ea typeface="メイリオ" panose="020B0604030504040204" pitchFamily="50" charset="-128"/>
              </a:rPr>
              <a:t>制作作品</a:t>
            </a:r>
            <a:r>
              <a:rPr kumimoji="1" lang="ja-JP" altLang="en-US" sz="2400" dirty="0">
                <a:latin typeface="メイリオ" panose="020B0604030504040204" pitchFamily="50" charset="-128"/>
                <a:ea typeface="メイリオ" panose="020B0604030504040204" pitchFamily="50" charset="-128"/>
              </a:rPr>
              <a:t>　駆け引き</a:t>
            </a:r>
            <a:endParaRPr kumimoji="1" lang="ja-JP" altLang="en-US" sz="4000" dirty="0">
              <a:latin typeface="メイリオ" panose="020B0604030504040204" pitchFamily="50" charset="-128"/>
              <a:ea typeface="メイリオ" panose="020B0604030504040204" pitchFamily="50" charset="-128"/>
            </a:endParaRPr>
          </a:p>
        </p:txBody>
      </p:sp>
      <p:sp>
        <p:nvSpPr>
          <p:cNvPr id="5" name="テキスト ボックス 4">
            <a:extLst>
              <a:ext uri="{FF2B5EF4-FFF2-40B4-BE49-F238E27FC236}">
                <a16:creationId xmlns:a16="http://schemas.microsoft.com/office/drawing/2014/main" id="{57D97522-4937-E426-60DE-F6A07449A769}"/>
              </a:ext>
            </a:extLst>
          </p:cNvPr>
          <p:cNvSpPr txBox="1"/>
          <p:nvPr/>
        </p:nvSpPr>
        <p:spPr>
          <a:xfrm>
            <a:off x="686889" y="1404803"/>
            <a:ext cx="8905002" cy="1754326"/>
          </a:xfrm>
          <a:prstGeom prst="rect">
            <a:avLst/>
          </a:prstGeom>
          <a:noFill/>
        </p:spPr>
        <p:txBody>
          <a:bodyPr wrap="none" rtlCol="0">
            <a:spAutoFit/>
          </a:bodyPr>
          <a:lstStyle/>
          <a:p>
            <a:r>
              <a:rPr kumimoji="1" lang="ja-JP" altLang="en-US" sz="2800" dirty="0">
                <a:latin typeface="メイリオ" panose="020B0604030504040204" pitchFamily="50" charset="-128"/>
                <a:ea typeface="メイリオ" panose="020B0604030504040204" pitchFamily="50" charset="-128"/>
              </a:rPr>
              <a:t>モンスターの動きを見て回避を行うか攻撃をするか</a:t>
            </a:r>
            <a:r>
              <a:rPr kumimoji="1" lang="ja-JP" altLang="en-US" sz="2000" dirty="0">
                <a:latin typeface="メイリオ" panose="020B0604030504040204" pitchFamily="50" charset="-128"/>
                <a:ea typeface="メイリオ" panose="020B0604030504040204" pitchFamily="50" charset="-128"/>
              </a:rPr>
              <a:t>　</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モンスターは七種類の攻撃を仕掛けてくる。</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モンスターの動きに合わせて隙の少ない攻撃や自身の立ち位置を見極め、</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回避する方向を判断し単調な戦闘にならないように駆け引きを</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楽しめるようにしている。</a:t>
            </a:r>
            <a:endParaRPr kumimoji="1" lang="en-US" altLang="ja-JP" sz="2000" dirty="0">
              <a:latin typeface="メイリオ" panose="020B0604030504040204" pitchFamily="50" charset="-128"/>
              <a:ea typeface="メイリオ" panose="020B0604030504040204" pitchFamily="50" charset="-128"/>
            </a:endParaRPr>
          </a:p>
        </p:txBody>
      </p:sp>
      <p:pic>
        <p:nvPicPr>
          <p:cNvPr id="4" name="図 3" descr="屋外, 砂浜, 山, 男 が含まれている画像&#10;&#10;自動的に生成された説明">
            <a:extLst>
              <a:ext uri="{FF2B5EF4-FFF2-40B4-BE49-F238E27FC236}">
                <a16:creationId xmlns:a16="http://schemas.microsoft.com/office/drawing/2014/main" id="{79454BF9-D1C9-25F3-25CA-3894633EDC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6889" y="4009546"/>
            <a:ext cx="4510785" cy="2523334"/>
          </a:xfrm>
          <a:prstGeom prst="rect">
            <a:avLst/>
          </a:prstGeom>
        </p:spPr>
      </p:pic>
      <p:sp>
        <p:nvSpPr>
          <p:cNvPr id="6" name="テキスト ボックス 5">
            <a:extLst>
              <a:ext uri="{FF2B5EF4-FFF2-40B4-BE49-F238E27FC236}">
                <a16:creationId xmlns:a16="http://schemas.microsoft.com/office/drawing/2014/main" id="{A0DD4C3C-A52C-CB98-9781-951B5FD3A827}"/>
              </a:ext>
            </a:extLst>
          </p:cNvPr>
          <p:cNvSpPr txBox="1"/>
          <p:nvPr/>
        </p:nvSpPr>
        <p:spPr>
          <a:xfrm>
            <a:off x="5699054" y="3562905"/>
            <a:ext cx="2148345" cy="369332"/>
          </a:xfrm>
          <a:prstGeom prst="rect">
            <a:avLst/>
          </a:prstGeom>
          <a:noFill/>
        </p:spPr>
        <p:txBody>
          <a:bodyPr wrap="none" rtlCol="0">
            <a:spAutoFit/>
          </a:bodyPr>
          <a:lstStyle/>
          <a:p>
            <a:r>
              <a:rPr kumimoji="1" lang="ja-JP" altLang="en-US" dirty="0">
                <a:latin typeface="メイリオ" panose="020B0604030504040204" pitchFamily="50" charset="-128"/>
                <a:ea typeface="メイリオ" panose="020B0604030504040204" pitchFamily="50" charset="-128"/>
              </a:rPr>
              <a:t>噛みつき攻撃</a:t>
            </a:r>
            <a:r>
              <a:rPr kumimoji="1" lang="en-US" altLang="ja-JP" dirty="0">
                <a:latin typeface="メイリオ" panose="020B0604030504040204" pitchFamily="50" charset="-128"/>
                <a:ea typeface="メイリオ" panose="020B0604030504040204" pitchFamily="50" charset="-128"/>
              </a:rPr>
              <a:t>...</a:t>
            </a:r>
            <a:r>
              <a:rPr kumimoji="1" lang="en-US" altLang="ja-JP" dirty="0" err="1">
                <a:latin typeface="メイリオ" panose="020B0604030504040204" pitchFamily="50" charset="-128"/>
                <a:ea typeface="メイリオ" panose="020B0604030504040204" pitchFamily="50" charset="-128"/>
              </a:rPr>
              <a:t>etc</a:t>
            </a:r>
            <a:endParaRPr kumimoji="1" lang="ja-JP" altLang="en-US" dirty="0">
              <a:latin typeface="メイリオ" panose="020B0604030504040204" pitchFamily="50" charset="-128"/>
              <a:ea typeface="メイリオ" panose="020B0604030504040204" pitchFamily="50" charset="-128"/>
            </a:endParaRPr>
          </a:p>
        </p:txBody>
      </p:sp>
      <p:pic>
        <p:nvPicPr>
          <p:cNvPr id="13" name="図 12" descr="フロント, グループ, 男, ノートパソコン が含まれている画像&#10;&#10;自動的に生成された説明">
            <a:extLst>
              <a:ext uri="{FF2B5EF4-FFF2-40B4-BE49-F238E27FC236}">
                <a16:creationId xmlns:a16="http://schemas.microsoft.com/office/drawing/2014/main" id="{63A4695A-1819-FF8E-0BEB-F00CA8BC83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72009" y="4009546"/>
            <a:ext cx="4484207" cy="2523334"/>
          </a:xfrm>
          <a:prstGeom prst="rect">
            <a:avLst/>
          </a:prstGeom>
        </p:spPr>
      </p:pic>
      <p:sp>
        <p:nvSpPr>
          <p:cNvPr id="14" name="テキスト ボックス 13">
            <a:extLst>
              <a:ext uri="{FF2B5EF4-FFF2-40B4-BE49-F238E27FC236}">
                <a16:creationId xmlns:a16="http://schemas.microsoft.com/office/drawing/2014/main" id="{310D85F3-40F9-BB9F-16B9-BD5C8EB4B562}"/>
              </a:ext>
            </a:extLst>
          </p:cNvPr>
          <p:cNvSpPr txBox="1"/>
          <p:nvPr/>
        </p:nvSpPr>
        <p:spPr>
          <a:xfrm>
            <a:off x="686889" y="3562905"/>
            <a:ext cx="1107996" cy="369332"/>
          </a:xfrm>
          <a:prstGeom prst="rect">
            <a:avLst/>
          </a:prstGeom>
          <a:noFill/>
        </p:spPr>
        <p:txBody>
          <a:bodyPr wrap="none" rtlCol="0">
            <a:spAutoFit/>
          </a:bodyPr>
          <a:lstStyle/>
          <a:p>
            <a:r>
              <a:rPr kumimoji="1" lang="ja-JP" altLang="en-US" dirty="0">
                <a:latin typeface="メイリオ" panose="020B0604030504040204" pitchFamily="50" charset="-128"/>
                <a:ea typeface="メイリオ" panose="020B0604030504040204" pitchFamily="50" charset="-128"/>
              </a:rPr>
              <a:t>突進攻撃</a:t>
            </a:r>
          </a:p>
        </p:txBody>
      </p:sp>
    </p:spTree>
    <p:extLst>
      <p:ext uri="{BB962C8B-B14F-4D97-AF65-F5344CB8AC3E}">
        <p14:creationId xmlns:p14="http://schemas.microsoft.com/office/powerpoint/2010/main" val="17669994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EEFCEE-EE42-7370-649F-25C78A137FD5}"/>
            </a:ext>
          </a:extLst>
        </p:cNvPr>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F0628E6D-FB88-8218-C3B0-69E0943B5B55}"/>
              </a:ext>
            </a:extLst>
          </p:cNvPr>
          <p:cNvSpPr txBox="1"/>
          <p:nvPr/>
        </p:nvSpPr>
        <p:spPr>
          <a:xfrm>
            <a:off x="686889" y="516528"/>
            <a:ext cx="3775393" cy="707886"/>
          </a:xfrm>
          <a:prstGeom prst="rect">
            <a:avLst/>
          </a:prstGeom>
          <a:noFill/>
        </p:spPr>
        <p:txBody>
          <a:bodyPr wrap="none" rtlCol="0">
            <a:spAutoFit/>
          </a:bodyPr>
          <a:lstStyle/>
          <a:p>
            <a:r>
              <a:rPr kumimoji="1" lang="ja-JP" altLang="en-US" sz="4000" dirty="0">
                <a:latin typeface="メイリオ" panose="020B0604030504040204" pitchFamily="50" charset="-128"/>
                <a:ea typeface="メイリオ" panose="020B0604030504040204" pitchFamily="50" charset="-128"/>
              </a:rPr>
              <a:t>制作作品</a:t>
            </a:r>
            <a:r>
              <a:rPr kumimoji="1" lang="ja-JP" altLang="en-US" sz="2400" dirty="0">
                <a:latin typeface="メイリオ" panose="020B0604030504040204" pitchFamily="50" charset="-128"/>
                <a:ea typeface="メイリオ" panose="020B0604030504040204" pitchFamily="50" charset="-128"/>
              </a:rPr>
              <a:t>　駆け引き</a:t>
            </a:r>
            <a:endParaRPr kumimoji="1" lang="ja-JP" altLang="en-US" sz="4000" dirty="0">
              <a:latin typeface="メイリオ" panose="020B0604030504040204" pitchFamily="50" charset="-128"/>
              <a:ea typeface="メイリオ" panose="020B0604030504040204" pitchFamily="50" charset="-128"/>
            </a:endParaRPr>
          </a:p>
        </p:txBody>
      </p:sp>
      <p:sp>
        <p:nvSpPr>
          <p:cNvPr id="5" name="テキスト ボックス 4">
            <a:extLst>
              <a:ext uri="{FF2B5EF4-FFF2-40B4-BE49-F238E27FC236}">
                <a16:creationId xmlns:a16="http://schemas.microsoft.com/office/drawing/2014/main" id="{C402FB94-A8AC-D578-4A61-994102E81914}"/>
              </a:ext>
            </a:extLst>
          </p:cNvPr>
          <p:cNvSpPr txBox="1"/>
          <p:nvPr/>
        </p:nvSpPr>
        <p:spPr>
          <a:xfrm>
            <a:off x="686889" y="1404803"/>
            <a:ext cx="9161482" cy="1754326"/>
          </a:xfrm>
          <a:prstGeom prst="rect">
            <a:avLst/>
          </a:prstGeom>
          <a:noFill/>
        </p:spPr>
        <p:txBody>
          <a:bodyPr wrap="none" rtlCol="0">
            <a:spAutoFit/>
          </a:bodyPr>
          <a:lstStyle/>
          <a:p>
            <a:r>
              <a:rPr kumimoji="1" lang="ja-JP" altLang="en-US" sz="2800" dirty="0">
                <a:latin typeface="メイリオ" panose="020B0604030504040204" pitchFamily="50" charset="-128"/>
                <a:ea typeface="メイリオ" panose="020B0604030504040204" pitchFamily="50" charset="-128"/>
              </a:rPr>
              <a:t>モーションキャンセルの実装</a:t>
            </a:r>
            <a:r>
              <a:rPr kumimoji="1" lang="ja-JP" altLang="en-US" sz="2000" dirty="0">
                <a:latin typeface="メイリオ" panose="020B0604030504040204" pitchFamily="50" charset="-128"/>
                <a:ea typeface="メイリオ" panose="020B0604030504040204" pitchFamily="50" charset="-128"/>
              </a:rPr>
              <a:t>　</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基本的に回復や攻撃は大きな隙が生じるのため、被弾によるストレスを</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少なくするため途中でモーションを中断できるようになっている。</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ただ攻撃を行った際にある程度の隙が生じるようになっておりモンスターの</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行動を見極めて攻撃を行う駆け引きを楽しめるようにした。</a:t>
            </a:r>
            <a:endParaRPr kumimoji="1" lang="en-US" altLang="ja-JP" sz="2000" dirty="0">
              <a:latin typeface="メイリオ" panose="020B0604030504040204" pitchFamily="50" charset="-128"/>
              <a:ea typeface="メイリオ" panose="020B0604030504040204" pitchFamily="50" charset="-128"/>
            </a:endParaRPr>
          </a:p>
        </p:txBody>
      </p:sp>
      <p:pic>
        <p:nvPicPr>
          <p:cNvPr id="7" name="図 6" descr="砂浜, 男, 乗る, 水 が含まれている画像&#10;&#10;自動的に生成された説明">
            <a:extLst>
              <a:ext uri="{FF2B5EF4-FFF2-40B4-BE49-F238E27FC236}">
                <a16:creationId xmlns:a16="http://schemas.microsoft.com/office/drawing/2014/main" id="{62630692-03B6-7B26-B018-3A54829BA1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6889" y="4286249"/>
            <a:ext cx="4424669" cy="2490471"/>
          </a:xfrm>
          <a:prstGeom prst="rect">
            <a:avLst/>
          </a:prstGeom>
        </p:spPr>
      </p:pic>
      <p:sp>
        <p:nvSpPr>
          <p:cNvPr id="8" name="テキスト ボックス 7">
            <a:extLst>
              <a:ext uri="{FF2B5EF4-FFF2-40B4-BE49-F238E27FC236}">
                <a16:creationId xmlns:a16="http://schemas.microsoft.com/office/drawing/2014/main" id="{005D89CC-40B2-9C9E-D2A7-22A2195912E1}"/>
              </a:ext>
            </a:extLst>
          </p:cNvPr>
          <p:cNvSpPr txBox="1"/>
          <p:nvPr/>
        </p:nvSpPr>
        <p:spPr>
          <a:xfrm>
            <a:off x="686889" y="3916917"/>
            <a:ext cx="2031325" cy="369332"/>
          </a:xfrm>
          <a:prstGeom prst="rect">
            <a:avLst/>
          </a:prstGeom>
          <a:noFill/>
        </p:spPr>
        <p:txBody>
          <a:bodyPr wrap="none" rtlCol="0">
            <a:spAutoFit/>
          </a:bodyPr>
          <a:lstStyle/>
          <a:p>
            <a:r>
              <a:rPr kumimoji="1" lang="ja-JP" altLang="en-US" dirty="0">
                <a:latin typeface="メイリオ" panose="020B0604030504040204" pitchFamily="50" charset="-128"/>
                <a:ea typeface="メイリオ" panose="020B0604030504040204" pitchFamily="50" charset="-128"/>
              </a:rPr>
              <a:t>回復を行っている</a:t>
            </a:r>
          </a:p>
        </p:txBody>
      </p:sp>
      <p:pic>
        <p:nvPicPr>
          <p:cNvPr id="10" name="図 9" descr="屋外, 乗る, 水, 砂浜 が含まれている画像&#10;&#10;自動的に生成された説明">
            <a:extLst>
              <a:ext uri="{FF2B5EF4-FFF2-40B4-BE49-F238E27FC236}">
                <a16:creationId xmlns:a16="http://schemas.microsoft.com/office/drawing/2014/main" id="{E47F878C-28C9-CDE9-312D-2E60EECEF8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80255" y="4286249"/>
            <a:ext cx="4424669" cy="2490471"/>
          </a:xfrm>
          <a:prstGeom prst="rect">
            <a:avLst/>
          </a:prstGeom>
        </p:spPr>
      </p:pic>
      <p:sp>
        <p:nvSpPr>
          <p:cNvPr id="11" name="テキスト ボックス 10">
            <a:extLst>
              <a:ext uri="{FF2B5EF4-FFF2-40B4-BE49-F238E27FC236}">
                <a16:creationId xmlns:a16="http://schemas.microsoft.com/office/drawing/2014/main" id="{2CC8BC30-1326-509D-187C-6F2EE88C69B2}"/>
              </a:ext>
            </a:extLst>
          </p:cNvPr>
          <p:cNvSpPr txBox="1"/>
          <p:nvPr/>
        </p:nvSpPr>
        <p:spPr>
          <a:xfrm>
            <a:off x="5580255" y="3916917"/>
            <a:ext cx="1800493" cy="369332"/>
          </a:xfrm>
          <a:prstGeom prst="rect">
            <a:avLst/>
          </a:prstGeom>
          <a:noFill/>
        </p:spPr>
        <p:txBody>
          <a:bodyPr wrap="none" rtlCol="0">
            <a:spAutoFit/>
          </a:bodyPr>
          <a:lstStyle/>
          <a:p>
            <a:r>
              <a:rPr kumimoji="1" lang="ja-JP" altLang="en-US" dirty="0">
                <a:latin typeface="メイリオ" panose="020B0604030504040204" pitchFamily="50" charset="-128"/>
                <a:ea typeface="メイリオ" panose="020B0604030504040204" pitchFamily="50" charset="-128"/>
              </a:rPr>
              <a:t>回復を中断した</a:t>
            </a:r>
          </a:p>
        </p:txBody>
      </p:sp>
    </p:spTree>
    <p:extLst>
      <p:ext uri="{BB962C8B-B14F-4D97-AF65-F5344CB8AC3E}">
        <p14:creationId xmlns:p14="http://schemas.microsoft.com/office/powerpoint/2010/main" val="11632549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テキスト ボックス 6">
            <a:extLst>
              <a:ext uri="{FF2B5EF4-FFF2-40B4-BE49-F238E27FC236}">
                <a16:creationId xmlns:a16="http://schemas.microsoft.com/office/drawing/2014/main" id="{491CE403-E128-4CCF-8775-8749A0A20407}"/>
              </a:ext>
            </a:extLst>
          </p:cNvPr>
          <p:cNvSpPr txBox="1"/>
          <p:nvPr/>
        </p:nvSpPr>
        <p:spPr>
          <a:xfrm>
            <a:off x="4530088" y="521674"/>
            <a:ext cx="5929828" cy="4401205"/>
          </a:xfrm>
          <a:prstGeom prst="rect">
            <a:avLst/>
          </a:prstGeom>
          <a:noFill/>
        </p:spPr>
        <p:txBody>
          <a:bodyPr wrap="none" rtlCol="0">
            <a:spAutoFit/>
          </a:bodyPr>
          <a:lstStyle/>
          <a:p>
            <a:r>
              <a:rPr kumimoji="1" lang="ja-JP" altLang="en-US" sz="2000" dirty="0">
                <a:latin typeface="メイリオ" panose="020B0604030504040204" pitchFamily="50" charset="-128"/>
                <a:ea typeface="メイリオ" panose="020B0604030504040204" pitchFamily="50" charset="-128"/>
              </a:rPr>
              <a:t>作品名</a:t>
            </a:r>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キツネたろう二世の大冒険</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ジャンル</a:t>
            </a:r>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アクションゲーム</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製作期間</a:t>
            </a:r>
            <a:r>
              <a:rPr kumimoji="1" lang="en-US" altLang="ja-JP" sz="2000" dirty="0">
                <a:latin typeface="メイリオ" panose="020B0604030504040204" pitchFamily="50" charset="-128"/>
                <a:ea typeface="メイリオ" panose="020B0604030504040204" pitchFamily="50" charset="-128"/>
              </a:rPr>
              <a:t>	2023/09/04</a:t>
            </a:r>
            <a:r>
              <a:rPr kumimoji="1" lang="ja-JP" altLang="en-US" sz="2000" dirty="0">
                <a:latin typeface="メイリオ" panose="020B0604030504040204" pitchFamily="50" charset="-128"/>
                <a:ea typeface="メイリオ" panose="020B0604030504040204" pitchFamily="50" charset="-128"/>
              </a:rPr>
              <a:t>～</a:t>
            </a:r>
            <a:r>
              <a:rPr kumimoji="1" lang="en-US" altLang="ja-JP" sz="2000" dirty="0">
                <a:latin typeface="メイリオ" panose="020B0604030504040204" pitchFamily="50" charset="-128"/>
                <a:ea typeface="メイリオ" panose="020B0604030504040204" pitchFamily="50" charset="-128"/>
              </a:rPr>
              <a:t>2023/12/08</a:t>
            </a:r>
          </a:p>
          <a:p>
            <a:r>
              <a:rPr kumimoji="1" lang="ja-JP" altLang="en-US" sz="2000" dirty="0">
                <a:latin typeface="メイリオ" panose="020B0604030504040204" pitchFamily="50" charset="-128"/>
                <a:ea typeface="メイリオ" panose="020B0604030504040204" pitchFamily="50" charset="-128"/>
              </a:rPr>
              <a:t>制作環境</a:t>
            </a:r>
            <a:r>
              <a:rPr kumimoji="1" lang="en-US" altLang="ja-JP" sz="2000" dirty="0">
                <a:latin typeface="メイリオ" panose="020B0604030504040204" pitchFamily="50" charset="-128"/>
                <a:ea typeface="メイリオ" panose="020B0604030504040204" pitchFamily="50" charset="-128"/>
              </a:rPr>
              <a:t>	Unity/C#</a:t>
            </a:r>
          </a:p>
          <a:p>
            <a:r>
              <a:rPr kumimoji="1" lang="ja-JP" altLang="en-US" sz="2000" dirty="0">
                <a:latin typeface="メイリオ" panose="020B0604030504040204" pitchFamily="50" charset="-128"/>
                <a:ea typeface="メイリオ" panose="020B0604030504040204" pitchFamily="50" charset="-128"/>
              </a:rPr>
              <a:t>対応機種</a:t>
            </a:r>
            <a:r>
              <a:rPr kumimoji="1" lang="en-US" altLang="ja-JP" sz="2000" dirty="0">
                <a:latin typeface="メイリオ" panose="020B0604030504040204" pitchFamily="50" charset="-128"/>
                <a:ea typeface="メイリオ" panose="020B0604030504040204" pitchFamily="50" charset="-128"/>
              </a:rPr>
              <a:t>	Windows</a:t>
            </a:r>
          </a:p>
          <a:p>
            <a:r>
              <a:rPr kumimoji="1" lang="ja-JP" altLang="en-US" sz="2000" dirty="0">
                <a:latin typeface="メイリオ" panose="020B0604030504040204" pitchFamily="50" charset="-128"/>
                <a:ea typeface="メイリオ" panose="020B0604030504040204" pitchFamily="50" charset="-128"/>
              </a:rPr>
              <a:t>制作人数</a:t>
            </a:r>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プログラマー</a:t>
            </a:r>
            <a:r>
              <a:rPr kumimoji="1" lang="en-US" altLang="ja-JP" sz="2000" dirty="0">
                <a:latin typeface="メイリオ" panose="020B0604030504040204" pitchFamily="50" charset="-128"/>
                <a:ea typeface="メイリオ" panose="020B0604030504040204" pitchFamily="50" charset="-128"/>
              </a:rPr>
              <a:t>			6</a:t>
            </a:r>
            <a:r>
              <a:rPr kumimoji="1" lang="ja-JP" altLang="en-US" sz="2000" dirty="0">
                <a:latin typeface="メイリオ" panose="020B0604030504040204" pitchFamily="50" charset="-128"/>
                <a:ea typeface="メイリオ" panose="020B0604030504040204" pitchFamily="50" charset="-128"/>
              </a:rPr>
              <a:t>名</a:t>
            </a:r>
            <a:endParaRPr kumimoji="1" lang="en-US" altLang="ja-JP" sz="2000" dirty="0">
              <a:latin typeface="メイリオ" panose="020B0604030504040204" pitchFamily="50" charset="-128"/>
              <a:ea typeface="メイリオ" panose="020B0604030504040204" pitchFamily="50" charset="-128"/>
            </a:endParaRPr>
          </a:p>
          <a:p>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モデラー・モーション</a:t>
            </a:r>
            <a:r>
              <a:rPr kumimoji="1" lang="en-US" altLang="ja-JP" sz="2000" dirty="0">
                <a:latin typeface="メイリオ" panose="020B0604030504040204" pitchFamily="50" charset="-128"/>
                <a:ea typeface="メイリオ" panose="020B0604030504040204" pitchFamily="50" charset="-128"/>
              </a:rPr>
              <a:t>	5</a:t>
            </a:r>
            <a:r>
              <a:rPr kumimoji="1" lang="ja-JP" altLang="en-US" sz="2000" dirty="0">
                <a:latin typeface="メイリオ" panose="020B0604030504040204" pitchFamily="50" charset="-128"/>
                <a:ea typeface="メイリオ" panose="020B0604030504040204" pitchFamily="50" charset="-128"/>
              </a:rPr>
              <a:t>名</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担当</a:t>
            </a:r>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バージョン管理、プレイヤーの制御、</a:t>
            </a:r>
            <a:endParaRPr kumimoji="1" lang="en-US" altLang="ja-JP" sz="2000" dirty="0">
              <a:latin typeface="メイリオ" panose="020B0604030504040204" pitchFamily="50" charset="-128"/>
              <a:ea typeface="メイリオ" panose="020B0604030504040204" pitchFamily="50" charset="-128"/>
            </a:endParaRPr>
          </a:p>
          <a:p>
            <a:r>
              <a:rPr kumimoji="1" lang="en-US" altLang="ja-JP" sz="2000" dirty="0">
                <a:latin typeface="メイリオ" panose="020B0604030504040204" pitchFamily="50" charset="-128"/>
                <a:ea typeface="メイリオ" panose="020B0604030504040204" pitchFamily="50" charset="-128"/>
              </a:rPr>
              <a:t>			2D</a:t>
            </a:r>
            <a:r>
              <a:rPr kumimoji="1" lang="ja-JP" altLang="en-US" sz="2000" dirty="0">
                <a:latin typeface="メイリオ" panose="020B0604030504040204" pitchFamily="50" charset="-128"/>
                <a:ea typeface="メイリオ" panose="020B0604030504040204" pitchFamily="50" charset="-128"/>
              </a:rPr>
              <a:t>視点のステージ作成</a:t>
            </a:r>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シーン管理</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目的、学んだこと</a:t>
            </a:r>
            <a:endParaRPr kumimoji="1" lang="en-US" altLang="ja-JP" sz="2000" dirty="0">
              <a:latin typeface="メイリオ" panose="020B0604030504040204" pitchFamily="50" charset="-128"/>
              <a:ea typeface="メイリオ" panose="020B0604030504040204" pitchFamily="50" charset="-128"/>
            </a:endParaRPr>
          </a:p>
          <a:p>
            <a:pPr lvl="1"/>
            <a:r>
              <a:rPr kumimoji="1" lang="en-US" altLang="ja-JP" sz="2000" dirty="0">
                <a:latin typeface="メイリオ" panose="020B0604030504040204" pitchFamily="50" charset="-128"/>
                <a:ea typeface="メイリオ" panose="020B0604030504040204" pitchFamily="50" charset="-128"/>
              </a:rPr>
              <a:t>		Unity</a:t>
            </a:r>
            <a:r>
              <a:rPr kumimoji="1" lang="ja-JP" altLang="en-US" sz="2000" dirty="0">
                <a:latin typeface="メイリオ" panose="020B0604030504040204" pitchFamily="50" charset="-128"/>
                <a:ea typeface="メイリオ" panose="020B0604030504040204" pitchFamily="50" charset="-128"/>
              </a:rPr>
              <a:t>を使用したチーム制作の流れ</a:t>
            </a:r>
            <a:endParaRPr kumimoji="1" lang="en-US" altLang="ja-JP" sz="2000" dirty="0">
              <a:latin typeface="メイリオ" panose="020B0604030504040204" pitchFamily="50" charset="-128"/>
              <a:ea typeface="メイリオ" panose="020B0604030504040204" pitchFamily="50" charset="-128"/>
            </a:endParaRPr>
          </a:p>
          <a:p>
            <a:pPr lvl="1"/>
            <a:r>
              <a:rPr kumimoji="1" lang="en-US" altLang="ja-JP" sz="2000" dirty="0">
                <a:latin typeface="メイリオ" panose="020B0604030504040204" pitchFamily="50" charset="-128"/>
                <a:ea typeface="メイリオ" panose="020B0604030504040204" pitchFamily="50" charset="-128"/>
              </a:rPr>
              <a:t>		GFF</a:t>
            </a:r>
            <a:r>
              <a:rPr kumimoji="1" lang="ja-JP" altLang="en-US" sz="2000" dirty="0">
                <a:latin typeface="メイリオ" panose="020B0604030504040204" pitchFamily="50" charset="-128"/>
                <a:ea typeface="メイリオ" panose="020B0604030504040204" pitchFamily="50" charset="-128"/>
              </a:rPr>
              <a:t>アワードに提出</a:t>
            </a:r>
            <a:endParaRPr kumimoji="1" lang="en-US" altLang="ja-JP" sz="2000" dirty="0">
              <a:latin typeface="メイリオ" panose="020B0604030504040204" pitchFamily="50" charset="-128"/>
              <a:ea typeface="メイリオ" panose="020B0604030504040204" pitchFamily="50" charset="-128"/>
            </a:endParaRPr>
          </a:p>
          <a:p>
            <a:r>
              <a:rPr kumimoji="1" lang="en-US" altLang="ja-JP" sz="2000" dirty="0" err="1">
                <a:latin typeface="メイリオ" panose="020B0604030504040204" pitchFamily="50" charset="-128"/>
                <a:ea typeface="メイリオ" panose="020B0604030504040204" pitchFamily="50" charset="-128"/>
              </a:rPr>
              <a:t>GitURL</a:t>
            </a:r>
            <a:endParaRPr kumimoji="1" lang="en-US" altLang="ja-JP" sz="2000" dirty="0">
              <a:latin typeface="メイリオ" panose="020B0604030504040204" pitchFamily="50" charset="-128"/>
              <a:ea typeface="メイリオ" panose="020B0604030504040204" pitchFamily="50" charset="-128"/>
            </a:endParaRPr>
          </a:p>
          <a:p>
            <a:r>
              <a:rPr kumimoji="1" lang="en-US" altLang="ja-JP" sz="2000" dirty="0">
                <a:latin typeface="メイリオ" panose="020B0604030504040204" pitchFamily="50" charset="-128"/>
                <a:ea typeface="メイリオ" panose="020B0604030504040204" pitchFamily="50" charset="-128"/>
              </a:rPr>
              <a:t>	https://github.com/fkogcc/FoxProject.git</a:t>
            </a:r>
          </a:p>
        </p:txBody>
      </p:sp>
      <p:pic>
        <p:nvPicPr>
          <p:cNvPr id="3" name="図 2">
            <a:extLst>
              <a:ext uri="{FF2B5EF4-FFF2-40B4-BE49-F238E27FC236}">
                <a16:creationId xmlns:a16="http://schemas.microsoft.com/office/drawing/2014/main" id="{EE1E60B7-627D-4000-896B-B13A1AABDE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0752" y="1552659"/>
            <a:ext cx="4139271" cy="2227178"/>
          </a:xfrm>
          <a:prstGeom prst="rect">
            <a:avLst/>
          </a:prstGeom>
        </p:spPr>
      </p:pic>
      <p:pic>
        <p:nvPicPr>
          <p:cNvPr id="6" name="図 5">
            <a:extLst>
              <a:ext uri="{FF2B5EF4-FFF2-40B4-BE49-F238E27FC236}">
                <a16:creationId xmlns:a16="http://schemas.microsoft.com/office/drawing/2014/main" id="{39CCD836-AA5A-48E1-932D-0B5794A8DA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0752" y="4967328"/>
            <a:ext cx="4139271" cy="2233959"/>
          </a:xfrm>
          <a:prstGeom prst="rect">
            <a:avLst/>
          </a:prstGeom>
        </p:spPr>
      </p:pic>
      <p:pic>
        <p:nvPicPr>
          <p:cNvPr id="9" name="図 8">
            <a:extLst>
              <a:ext uri="{FF2B5EF4-FFF2-40B4-BE49-F238E27FC236}">
                <a16:creationId xmlns:a16="http://schemas.microsoft.com/office/drawing/2014/main" id="{4381D258-088A-4A95-868C-CDD2DA5AFEF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45906" y="4974109"/>
            <a:ext cx="4139272" cy="2227178"/>
          </a:xfrm>
          <a:prstGeom prst="rect">
            <a:avLst/>
          </a:prstGeom>
        </p:spPr>
      </p:pic>
      <p:sp>
        <p:nvSpPr>
          <p:cNvPr id="4" name="テキスト ボックス 3">
            <a:extLst>
              <a:ext uri="{FF2B5EF4-FFF2-40B4-BE49-F238E27FC236}">
                <a16:creationId xmlns:a16="http://schemas.microsoft.com/office/drawing/2014/main" id="{87A5CED9-5AAC-4418-9F5B-97F0EC6CC097}"/>
              </a:ext>
            </a:extLst>
          </p:cNvPr>
          <p:cNvSpPr txBox="1"/>
          <p:nvPr/>
        </p:nvSpPr>
        <p:spPr>
          <a:xfrm>
            <a:off x="1086948" y="365168"/>
            <a:ext cx="2646878" cy="830997"/>
          </a:xfrm>
          <a:prstGeom prst="rect">
            <a:avLst/>
          </a:prstGeom>
          <a:noFill/>
        </p:spPr>
        <p:txBody>
          <a:bodyPr wrap="none" rtlCol="0">
            <a:spAutoFit/>
          </a:bodyPr>
          <a:lstStyle/>
          <a:p>
            <a:r>
              <a:rPr kumimoji="1" lang="ja-JP" altLang="en-US" sz="4800" dirty="0"/>
              <a:t>制作実績</a:t>
            </a:r>
            <a:endParaRPr kumimoji="1" lang="ja-JP" altLang="en-US" sz="2000" dirty="0"/>
          </a:p>
        </p:txBody>
      </p:sp>
    </p:spTree>
    <p:extLst>
      <p:ext uri="{BB962C8B-B14F-4D97-AF65-F5344CB8AC3E}">
        <p14:creationId xmlns:p14="http://schemas.microsoft.com/office/powerpoint/2010/main" val="27949052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AA6513-2E55-00B0-1E6B-57B6817E951B}"/>
            </a:ext>
          </a:extLst>
        </p:cNvPr>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6AA6C3F5-00BC-477D-BA5F-FDD9CE0BFB6E}"/>
              </a:ext>
            </a:extLst>
          </p:cNvPr>
          <p:cNvSpPr txBox="1"/>
          <p:nvPr/>
        </p:nvSpPr>
        <p:spPr>
          <a:xfrm>
            <a:off x="4530088" y="521674"/>
            <a:ext cx="5882444" cy="3477875"/>
          </a:xfrm>
          <a:prstGeom prst="rect">
            <a:avLst/>
          </a:prstGeom>
          <a:noFill/>
        </p:spPr>
        <p:txBody>
          <a:bodyPr wrap="none" rtlCol="0">
            <a:spAutoFit/>
          </a:bodyPr>
          <a:lstStyle/>
          <a:p>
            <a:r>
              <a:rPr kumimoji="1" lang="ja-JP" altLang="en-US" sz="2000" dirty="0">
                <a:latin typeface="メイリオ" panose="020B0604030504040204" pitchFamily="50" charset="-128"/>
                <a:ea typeface="メイリオ" panose="020B0604030504040204" pitchFamily="50" charset="-128"/>
              </a:rPr>
              <a:t>作品名</a:t>
            </a:r>
            <a:r>
              <a:rPr kumimoji="1" lang="en-US" altLang="ja-JP" sz="2000" dirty="0">
                <a:latin typeface="メイリオ" panose="020B0604030504040204" pitchFamily="50" charset="-128"/>
                <a:ea typeface="メイリオ" panose="020B0604030504040204" pitchFamily="50" charset="-128"/>
              </a:rPr>
              <a:t>		Don’t Fall</a:t>
            </a:r>
          </a:p>
          <a:p>
            <a:r>
              <a:rPr kumimoji="1" lang="ja-JP" altLang="en-US" sz="2000" dirty="0">
                <a:latin typeface="メイリオ" panose="020B0604030504040204" pitchFamily="50" charset="-128"/>
                <a:ea typeface="メイリオ" panose="020B0604030504040204" pitchFamily="50" charset="-128"/>
              </a:rPr>
              <a:t>ジャンル</a:t>
            </a:r>
            <a:r>
              <a:rPr kumimoji="1" lang="en-US" altLang="ja-JP" sz="2000" dirty="0">
                <a:latin typeface="メイリオ" panose="020B0604030504040204" pitchFamily="50" charset="-128"/>
                <a:ea typeface="メイリオ" panose="020B0604030504040204" pitchFamily="50" charset="-128"/>
              </a:rPr>
              <a:t>	3D</a:t>
            </a:r>
            <a:r>
              <a:rPr kumimoji="1" lang="ja-JP" altLang="en-US" sz="2000" dirty="0">
                <a:latin typeface="メイリオ" panose="020B0604030504040204" pitchFamily="50" charset="-128"/>
                <a:ea typeface="メイリオ" panose="020B0604030504040204" pitchFamily="50" charset="-128"/>
              </a:rPr>
              <a:t>アクションゲーム</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製作期間</a:t>
            </a:r>
            <a:r>
              <a:rPr kumimoji="1" lang="en-US" altLang="ja-JP" sz="2000" dirty="0">
                <a:latin typeface="メイリオ" panose="020B0604030504040204" pitchFamily="50" charset="-128"/>
                <a:ea typeface="メイリオ" panose="020B0604030504040204" pitchFamily="50" charset="-128"/>
              </a:rPr>
              <a:t>	2023/06/12</a:t>
            </a:r>
            <a:r>
              <a:rPr kumimoji="1" lang="ja-JP" altLang="en-US" sz="2000" dirty="0">
                <a:latin typeface="メイリオ" panose="020B0604030504040204" pitchFamily="50" charset="-128"/>
                <a:ea typeface="メイリオ" panose="020B0604030504040204" pitchFamily="50" charset="-128"/>
              </a:rPr>
              <a:t>～</a:t>
            </a:r>
            <a:r>
              <a:rPr kumimoji="1" lang="en-US" altLang="ja-JP" sz="2000" dirty="0">
                <a:latin typeface="メイリオ" panose="020B0604030504040204" pitchFamily="50" charset="-128"/>
                <a:ea typeface="メイリオ" panose="020B0604030504040204" pitchFamily="50" charset="-128"/>
              </a:rPr>
              <a:t>2023/08/11</a:t>
            </a:r>
          </a:p>
          <a:p>
            <a:r>
              <a:rPr kumimoji="1" lang="ja-JP" altLang="en-US" sz="2000" dirty="0">
                <a:latin typeface="メイリオ" panose="020B0604030504040204" pitchFamily="50" charset="-128"/>
                <a:ea typeface="メイリオ" panose="020B0604030504040204" pitchFamily="50" charset="-128"/>
              </a:rPr>
              <a:t>制作環境</a:t>
            </a:r>
            <a:r>
              <a:rPr kumimoji="1" lang="en-US" altLang="ja-JP" sz="2000" dirty="0">
                <a:latin typeface="メイリオ" panose="020B0604030504040204" pitchFamily="50" charset="-128"/>
                <a:ea typeface="メイリオ" panose="020B0604030504040204" pitchFamily="50" charset="-128"/>
              </a:rPr>
              <a:t>	DX</a:t>
            </a:r>
            <a:r>
              <a:rPr kumimoji="1" lang="ja-JP" altLang="en-US" sz="2000" dirty="0">
                <a:latin typeface="メイリオ" panose="020B0604030504040204" pitchFamily="50" charset="-128"/>
                <a:ea typeface="メイリオ" panose="020B0604030504040204" pitchFamily="50" charset="-128"/>
              </a:rPr>
              <a:t>ライブラリ</a:t>
            </a:r>
            <a:r>
              <a:rPr kumimoji="1" lang="en-US" altLang="ja-JP" sz="2000" dirty="0">
                <a:latin typeface="メイリオ" panose="020B0604030504040204" pitchFamily="50" charset="-128"/>
                <a:ea typeface="メイリオ" panose="020B0604030504040204" pitchFamily="50" charset="-128"/>
              </a:rPr>
              <a:t>/C++</a:t>
            </a:r>
          </a:p>
          <a:p>
            <a:r>
              <a:rPr kumimoji="1" lang="ja-JP" altLang="en-US" sz="2000" dirty="0">
                <a:latin typeface="メイリオ" panose="020B0604030504040204" pitchFamily="50" charset="-128"/>
                <a:ea typeface="メイリオ" panose="020B0604030504040204" pitchFamily="50" charset="-128"/>
              </a:rPr>
              <a:t>対応機種</a:t>
            </a:r>
            <a:r>
              <a:rPr kumimoji="1" lang="en-US" altLang="ja-JP" sz="2000" dirty="0">
                <a:latin typeface="メイリオ" panose="020B0604030504040204" pitchFamily="50" charset="-128"/>
                <a:ea typeface="メイリオ" panose="020B0604030504040204" pitchFamily="50" charset="-128"/>
              </a:rPr>
              <a:t>	Windows</a:t>
            </a:r>
          </a:p>
          <a:p>
            <a:r>
              <a:rPr kumimoji="1" lang="ja-JP" altLang="en-US" sz="2000" dirty="0">
                <a:latin typeface="メイリオ" panose="020B0604030504040204" pitchFamily="50" charset="-128"/>
                <a:ea typeface="メイリオ" panose="020B0604030504040204" pitchFamily="50" charset="-128"/>
              </a:rPr>
              <a:t>制作人数</a:t>
            </a:r>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プログラマー</a:t>
            </a:r>
            <a:r>
              <a:rPr kumimoji="1" lang="en-US" altLang="ja-JP" sz="2000" dirty="0">
                <a:latin typeface="メイリオ" panose="020B0604030504040204" pitchFamily="50" charset="-128"/>
                <a:ea typeface="メイリオ" panose="020B0604030504040204" pitchFamily="50" charset="-128"/>
              </a:rPr>
              <a:t>	1</a:t>
            </a:r>
            <a:r>
              <a:rPr kumimoji="1" lang="ja-JP" altLang="en-US" sz="2000" dirty="0">
                <a:latin typeface="メイリオ" panose="020B0604030504040204" pitchFamily="50" charset="-128"/>
                <a:ea typeface="メイリオ" panose="020B0604030504040204" pitchFamily="50" charset="-128"/>
              </a:rPr>
              <a:t>名</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担当</a:t>
            </a:r>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背景と</a:t>
            </a:r>
            <a:r>
              <a:rPr kumimoji="1" lang="en-US" altLang="ja-JP" sz="2000" dirty="0">
                <a:latin typeface="メイリオ" panose="020B0604030504040204" pitchFamily="50" charset="-128"/>
                <a:ea typeface="メイリオ" panose="020B0604030504040204" pitchFamily="50" charset="-128"/>
              </a:rPr>
              <a:t>3D</a:t>
            </a:r>
            <a:r>
              <a:rPr kumimoji="1" lang="ja-JP" altLang="en-US" sz="2000" dirty="0">
                <a:latin typeface="メイリオ" panose="020B0604030504040204" pitchFamily="50" charset="-128"/>
                <a:ea typeface="メイリオ" panose="020B0604030504040204" pitchFamily="50" charset="-128"/>
              </a:rPr>
              <a:t>モデル以外</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目的、学んだこと</a:t>
            </a:r>
            <a:endParaRPr kumimoji="1" lang="en-US" altLang="ja-JP" sz="2000" dirty="0">
              <a:latin typeface="メイリオ" panose="020B0604030504040204" pitchFamily="50" charset="-128"/>
              <a:ea typeface="メイリオ" panose="020B0604030504040204" pitchFamily="50" charset="-128"/>
            </a:endParaRPr>
          </a:p>
          <a:p>
            <a:r>
              <a:rPr kumimoji="1" lang="en-US" altLang="ja-JP" sz="2000" dirty="0">
                <a:latin typeface="メイリオ" panose="020B0604030504040204" pitchFamily="50" charset="-128"/>
                <a:ea typeface="メイリオ" panose="020B0604030504040204" pitchFamily="50" charset="-128"/>
              </a:rPr>
              <a:t>			3D</a:t>
            </a:r>
            <a:r>
              <a:rPr kumimoji="1" lang="ja-JP" altLang="en-US" sz="2000" dirty="0">
                <a:latin typeface="メイリオ" panose="020B0604030504040204" pitchFamily="50" charset="-128"/>
                <a:ea typeface="メイリオ" panose="020B0604030504040204" pitchFamily="50" charset="-128"/>
              </a:rPr>
              <a:t>ゲーム制作の基礎知識</a:t>
            </a:r>
            <a:endParaRPr kumimoji="1" lang="en-US" altLang="ja-JP" sz="2000" dirty="0">
              <a:latin typeface="メイリオ" panose="020B0604030504040204" pitchFamily="50" charset="-128"/>
              <a:ea typeface="メイリオ" panose="020B0604030504040204" pitchFamily="50" charset="-128"/>
            </a:endParaRPr>
          </a:p>
          <a:p>
            <a:r>
              <a:rPr kumimoji="1" lang="en-US" altLang="ja-JP" sz="2000" dirty="0" err="1">
                <a:latin typeface="メイリオ" panose="020B0604030504040204" pitchFamily="50" charset="-128"/>
                <a:ea typeface="メイリオ" panose="020B0604030504040204" pitchFamily="50" charset="-128"/>
              </a:rPr>
              <a:t>GitURL</a:t>
            </a:r>
            <a:endParaRPr kumimoji="1" lang="en-US" altLang="ja-JP" sz="2000" dirty="0">
              <a:latin typeface="メイリオ" panose="020B0604030504040204" pitchFamily="50" charset="-128"/>
              <a:ea typeface="メイリオ" panose="020B0604030504040204" pitchFamily="50" charset="-128"/>
            </a:endParaRPr>
          </a:p>
          <a:p>
            <a:r>
              <a:rPr kumimoji="1" lang="en-US" altLang="ja-JP" sz="2000" dirty="0">
                <a:latin typeface="メイリオ" panose="020B0604030504040204" pitchFamily="50" charset="-128"/>
                <a:ea typeface="メイリオ" panose="020B0604030504040204" pitchFamily="50" charset="-128"/>
              </a:rPr>
              <a:t>	https://github.com/Hmmtrnt/3DAvoid.git</a:t>
            </a:r>
          </a:p>
        </p:txBody>
      </p:sp>
      <p:pic>
        <p:nvPicPr>
          <p:cNvPr id="3" name="図 2">
            <a:extLst>
              <a:ext uri="{FF2B5EF4-FFF2-40B4-BE49-F238E27FC236}">
                <a16:creationId xmlns:a16="http://schemas.microsoft.com/office/drawing/2014/main" id="{FDDC8A8D-8A7B-4F12-86D6-97A4C07EB8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7365" y="1550252"/>
            <a:ext cx="3959578" cy="2229585"/>
          </a:xfrm>
          <a:prstGeom prst="rect">
            <a:avLst/>
          </a:prstGeom>
        </p:spPr>
      </p:pic>
      <p:pic>
        <p:nvPicPr>
          <p:cNvPr id="7" name="図 6">
            <a:extLst>
              <a:ext uri="{FF2B5EF4-FFF2-40B4-BE49-F238E27FC236}">
                <a16:creationId xmlns:a16="http://schemas.microsoft.com/office/drawing/2014/main" id="{9161E393-9B4D-45D0-9CD6-7EA15E0420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7365" y="4808415"/>
            <a:ext cx="3959578" cy="2229585"/>
          </a:xfrm>
          <a:prstGeom prst="rect">
            <a:avLst/>
          </a:prstGeom>
        </p:spPr>
      </p:pic>
      <p:pic>
        <p:nvPicPr>
          <p:cNvPr id="10" name="図 9">
            <a:extLst>
              <a:ext uri="{FF2B5EF4-FFF2-40B4-BE49-F238E27FC236}">
                <a16:creationId xmlns:a16="http://schemas.microsoft.com/office/drawing/2014/main" id="{C6B08801-BD2C-401B-AFAF-DFB6E4E67D1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90792" y="4808415"/>
            <a:ext cx="3959579" cy="2229586"/>
          </a:xfrm>
          <a:prstGeom prst="rect">
            <a:avLst/>
          </a:prstGeom>
        </p:spPr>
      </p:pic>
      <p:sp>
        <p:nvSpPr>
          <p:cNvPr id="6" name="テキスト ボックス 5">
            <a:extLst>
              <a:ext uri="{FF2B5EF4-FFF2-40B4-BE49-F238E27FC236}">
                <a16:creationId xmlns:a16="http://schemas.microsoft.com/office/drawing/2014/main" id="{026D2A66-2515-4331-907A-41C436C00E13}"/>
              </a:ext>
            </a:extLst>
          </p:cNvPr>
          <p:cNvSpPr txBox="1"/>
          <p:nvPr/>
        </p:nvSpPr>
        <p:spPr>
          <a:xfrm>
            <a:off x="1086948" y="365168"/>
            <a:ext cx="2646878" cy="830997"/>
          </a:xfrm>
          <a:prstGeom prst="rect">
            <a:avLst/>
          </a:prstGeom>
          <a:noFill/>
        </p:spPr>
        <p:txBody>
          <a:bodyPr wrap="none" rtlCol="0">
            <a:spAutoFit/>
          </a:bodyPr>
          <a:lstStyle/>
          <a:p>
            <a:r>
              <a:rPr kumimoji="1" lang="ja-JP" altLang="en-US" sz="4800" dirty="0"/>
              <a:t>制作実績</a:t>
            </a:r>
            <a:endParaRPr kumimoji="1" lang="ja-JP" altLang="en-US" sz="2000" dirty="0"/>
          </a:p>
        </p:txBody>
      </p:sp>
    </p:spTree>
    <p:extLst>
      <p:ext uri="{BB962C8B-B14F-4D97-AF65-F5344CB8AC3E}">
        <p14:creationId xmlns:p14="http://schemas.microsoft.com/office/powerpoint/2010/main" val="6871941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44FE198F-5823-4896-A03D-3141D42B2657}"/>
              </a:ext>
            </a:extLst>
          </p:cNvPr>
          <p:cNvSpPr txBox="1"/>
          <p:nvPr/>
        </p:nvSpPr>
        <p:spPr>
          <a:xfrm>
            <a:off x="4530088" y="521674"/>
            <a:ext cx="5929828" cy="4093428"/>
          </a:xfrm>
          <a:prstGeom prst="rect">
            <a:avLst/>
          </a:prstGeom>
          <a:noFill/>
        </p:spPr>
        <p:txBody>
          <a:bodyPr wrap="none" rtlCol="0">
            <a:spAutoFit/>
          </a:bodyPr>
          <a:lstStyle/>
          <a:p>
            <a:r>
              <a:rPr kumimoji="1" lang="ja-JP" altLang="en-US" sz="2000" dirty="0">
                <a:latin typeface="メイリオ" panose="020B0604030504040204" pitchFamily="50" charset="-128"/>
                <a:ea typeface="メイリオ" panose="020B0604030504040204" pitchFamily="50" charset="-128"/>
              </a:rPr>
              <a:t>作品名</a:t>
            </a:r>
            <a:r>
              <a:rPr kumimoji="1" lang="en-US" altLang="ja-JP" sz="2000" dirty="0">
                <a:latin typeface="メイリオ" panose="020B0604030504040204" pitchFamily="50" charset="-128"/>
                <a:ea typeface="メイリオ" panose="020B0604030504040204" pitchFamily="50" charset="-128"/>
              </a:rPr>
              <a:t>		MFM</a:t>
            </a:r>
          </a:p>
          <a:p>
            <a:r>
              <a:rPr kumimoji="1" lang="ja-JP" altLang="en-US" sz="2000" dirty="0">
                <a:latin typeface="メイリオ" panose="020B0604030504040204" pitchFamily="50" charset="-128"/>
                <a:ea typeface="メイリオ" panose="020B0604030504040204" pitchFamily="50" charset="-128"/>
              </a:rPr>
              <a:t>ジャンル</a:t>
            </a:r>
            <a:r>
              <a:rPr kumimoji="1" lang="en-US" altLang="ja-JP" sz="2000" dirty="0">
                <a:latin typeface="メイリオ" panose="020B0604030504040204" pitchFamily="50" charset="-128"/>
                <a:ea typeface="メイリオ" panose="020B0604030504040204" pitchFamily="50" charset="-128"/>
              </a:rPr>
              <a:t>	2D</a:t>
            </a:r>
            <a:r>
              <a:rPr kumimoji="1" lang="ja-JP" altLang="en-US" sz="2000" dirty="0">
                <a:latin typeface="メイリオ" panose="020B0604030504040204" pitchFamily="50" charset="-128"/>
                <a:ea typeface="メイリオ" panose="020B0604030504040204" pitchFamily="50" charset="-128"/>
              </a:rPr>
              <a:t>格闘ゲーム</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製作期間</a:t>
            </a:r>
            <a:r>
              <a:rPr kumimoji="1" lang="en-US" altLang="ja-JP" sz="2000" dirty="0">
                <a:latin typeface="メイリオ" panose="020B0604030504040204" pitchFamily="50" charset="-128"/>
                <a:ea typeface="メイリオ" panose="020B0604030504040204" pitchFamily="50" charset="-128"/>
              </a:rPr>
              <a:t>	2023/04/17</a:t>
            </a:r>
            <a:r>
              <a:rPr kumimoji="1" lang="ja-JP" altLang="en-US" sz="2000" dirty="0">
                <a:latin typeface="メイリオ" panose="020B0604030504040204" pitchFamily="50" charset="-128"/>
                <a:ea typeface="メイリオ" panose="020B0604030504040204" pitchFamily="50" charset="-128"/>
              </a:rPr>
              <a:t>～</a:t>
            </a:r>
            <a:r>
              <a:rPr kumimoji="1" lang="en-US" altLang="ja-JP" sz="2000" dirty="0">
                <a:latin typeface="メイリオ" panose="020B0604030504040204" pitchFamily="50" charset="-128"/>
                <a:ea typeface="メイリオ" panose="020B0604030504040204" pitchFamily="50" charset="-128"/>
              </a:rPr>
              <a:t>2023/06/09</a:t>
            </a:r>
          </a:p>
          <a:p>
            <a:r>
              <a:rPr kumimoji="1" lang="ja-JP" altLang="en-US" sz="2000" dirty="0">
                <a:latin typeface="メイリオ" panose="020B0604030504040204" pitchFamily="50" charset="-128"/>
                <a:ea typeface="メイリオ" panose="020B0604030504040204" pitchFamily="50" charset="-128"/>
              </a:rPr>
              <a:t>制作環境</a:t>
            </a:r>
            <a:r>
              <a:rPr kumimoji="1" lang="en-US" altLang="ja-JP" sz="2000" dirty="0">
                <a:latin typeface="メイリオ" panose="020B0604030504040204" pitchFamily="50" charset="-128"/>
                <a:ea typeface="メイリオ" panose="020B0604030504040204" pitchFamily="50" charset="-128"/>
              </a:rPr>
              <a:t>	DX</a:t>
            </a:r>
            <a:r>
              <a:rPr kumimoji="1" lang="ja-JP" altLang="en-US" sz="2000" dirty="0">
                <a:latin typeface="メイリオ" panose="020B0604030504040204" pitchFamily="50" charset="-128"/>
                <a:ea typeface="メイリオ" panose="020B0604030504040204" pitchFamily="50" charset="-128"/>
              </a:rPr>
              <a:t>ライブラリ</a:t>
            </a:r>
            <a:r>
              <a:rPr kumimoji="1" lang="en-US" altLang="ja-JP" sz="2000" dirty="0">
                <a:latin typeface="メイリオ" panose="020B0604030504040204" pitchFamily="50" charset="-128"/>
                <a:ea typeface="メイリオ" panose="020B0604030504040204" pitchFamily="50" charset="-128"/>
              </a:rPr>
              <a:t>/C++</a:t>
            </a:r>
          </a:p>
          <a:p>
            <a:r>
              <a:rPr kumimoji="1" lang="ja-JP" altLang="en-US" sz="2000" dirty="0">
                <a:latin typeface="メイリオ" panose="020B0604030504040204" pitchFamily="50" charset="-128"/>
                <a:ea typeface="メイリオ" panose="020B0604030504040204" pitchFamily="50" charset="-128"/>
              </a:rPr>
              <a:t>対応機種</a:t>
            </a:r>
            <a:r>
              <a:rPr kumimoji="1" lang="en-US" altLang="ja-JP" sz="2000" dirty="0">
                <a:latin typeface="メイリオ" panose="020B0604030504040204" pitchFamily="50" charset="-128"/>
                <a:ea typeface="メイリオ" panose="020B0604030504040204" pitchFamily="50" charset="-128"/>
              </a:rPr>
              <a:t>	Windows</a:t>
            </a:r>
          </a:p>
          <a:p>
            <a:r>
              <a:rPr kumimoji="1" lang="ja-JP" altLang="en-US" sz="2000" dirty="0">
                <a:latin typeface="メイリオ" panose="020B0604030504040204" pitchFamily="50" charset="-128"/>
                <a:ea typeface="メイリオ" panose="020B0604030504040204" pitchFamily="50" charset="-128"/>
              </a:rPr>
              <a:t>制作人数</a:t>
            </a:r>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プログラマー</a:t>
            </a:r>
            <a:r>
              <a:rPr kumimoji="1" lang="en-US" altLang="ja-JP" sz="2000" dirty="0">
                <a:latin typeface="メイリオ" panose="020B0604030504040204" pitchFamily="50" charset="-128"/>
                <a:ea typeface="メイリオ" panose="020B0604030504040204" pitchFamily="50" charset="-128"/>
              </a:rPr>
              <a:t>	5</a:t>
            </a:r>
            <a:r>
              <a:rPr kumimoji="1" lang="ja-JP" altLang="en-US" sz="2000" dirty="0">
                <a:latin typeface="メイリオ" panose="020B0604030504040204" pitchFamily="50" charset="-128"/>
                <a:ea typeface="メイリオ" panose="020B0604030504040204" pitchFamily="50" charset="-128"/>
              </a:rPr>
              <a:t>名</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担当</a:t>
            </a:r>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プログラムチーフ、バージョン管理、</a:t>
            </a:r>
            <a:endParaRPr kumimoji="1" lang="en-US" altLang="ja-JP" sz="2000" dirty="0">
              <a:latin typeface="メイリオ" panose="020B0604030504040204" pitchFamily="50" charset="-128"/>
              <a:ea typeface="メイリオ" panose="020B0604030504040204" pitchFamily="50" charset="-128"/>
            </a:endParaRPr>
          </a:p>
          <a:p>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一体のプレイヤーの作成</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目的、学んだこと</a:t>
            </a:r>
            <a:endParaRPr kumimoji="1" lang="en-US" altLang="ja-JP" sz="2000" dirty="0">
              <a:latin typeface="メイリオ" panose="020B0604030504040204" pitchFamily="50" charset="-128"/>
              <a:ea typeface="メイリオ" panose="020B0604030504040204" pitchFamily="50" charset="-128"/>
            </a:endParaRPr>
          </a:p>
          <a:p>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チーム制作の基礎知識</a:t>
            </a:r>
            <a:endParaRPr kumimoji="1" lang="en-US" altLang="ja-JP" sz="2000" dirty="0">
              <a:latin typeface="メイリオ" panose="020B0604030504040204" pitchFamily="50" charset="-128"/>
              <a:ea typeface="メイリオ" panose="020B0604030504040204" pitchFamily="50" charset="-128"/>
            </a:endParaRPr>
          </a:p>
          <a:p>
            <a:r>
              <a:rPr kumimoji="1" lang="en-US" altLang="ja-JP" sz="2000" dirty="0">
                <a:latin typeface="メイリオ" panose="020B0604030504040204" pitchFamily="50" charset="-128"/>
                <a:ea typeface="メイリオ" panose="020B0604030504040204" pitchFamily="50" charset="-128"/>
              </a:rPr>
              <a:t>			</a:t>
            </a:r>
            <a:r>
              <a:rPr kumimoji="1" lang="en-US" altLang="ja-JP" sz="2000" dirty="0" err="1">
                <a:latin typeface="メイリオ" panose="020B0604030504040204" pitchFamily="50" charset="-128"/>
                <a:ea typeface="メイリオ" panose="020B0604030504040204" pitchFamily="50" charset="-128"/>
              </a:rPr>
              <a:t>GitHubDesktop</a:t>
            </a:r>
            <a:r>
              <a:rPr kumimoji="1" lang="ja-JP" altLang="en-US" sz="2000" dirty="0">
                <a:latin typeface="メイリオ" panose="020B0604030504040204" pitchFamily="50" charset="-128"/>
                <a:ea typeface="メイリオ" panose="020B0604030504040204" pitchFamily="50" charset="-128"/>
              </a:rPr>
              <a:t>の知識</a:t>
            </a:r>
            <a:endParaRPr kumimoji="1" lang="en-US" altLang="ja-JP" sz="2000" dirty="0">
              <a:latin typeface="メイリオ" panose="020B0604030504040204" pitchFamily="50" charset="-128"/>
              <a:ea typeface="メイリオ" panose="020B0604030504040204" pitchFamily="50" charset="-128"/>
            </a:endParaRPr>
          </a:p>
          <a:p>
            <a:r>
              <a:rPr kumimoji="1" lang="en-US" altLang="ja-JP" sz="2000" dirty="0" err="1">
                <a:latin typeface="メイリオ" panose="020B0604030504040204" pitchFamily="50" charset="-128"/>
                <a:ea typeface="メイリオ" panose="020B0604030504040204" pitchFamily="50" charset="-128"/>
              </a:rPr>
              <a:t>GitURL</a:t>
            </a:r>
            <a:endParaRPr kumimoji="1" lang="en-US" altLang="ja-JP" sz="2000" dirty="0">
              <a:latin typeface="メイリオ" panose="020B0604030504040204" pitchFamily="50" charset="-128"/>
              <a:ea typeface="メイリオ" panose="020B0604030504040204" pitchFamily="50" charset="-128"/>
            </a:endParaRPr>
          </a:p>
          <a:p>
            <a:r>
              <a:rPr kumimoji="1" lang="en-US" altLang="ja-JP" sz="2000" dirty="0">
                <a:latin typeface="メイリオ" panose="020B0604030504040204" pitchFamily="50" charset="-128"/>
                <a:ea typeface="メイリオ" panose="020B0604030504040204" pitchFamily="50" charset="-128"/>
              </a:rPr>
              <a:t>	https://github.com/fkogcc/ProjectK_2.git</a:t>
            </a:r>
          </a:p>
        </p:txBody>
      </p:sp>
      <p:pic>
        <p:nvPicPr>
          <p:cNvPr id="13" name="図 12">
            <a:extLst>
              <a:ext uri="{FF2B5EF4-FFF2-40B4-BE49-F238E27FC236}">
                <a16:creationId xmlns:a16="http://schemas.microsoft.com/office/drawing/2014/main" id="{ED0D191A-6031-4882-9F6F-79091B4675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5687" y="1532401"/>
            <a:ext cx="3974632" cy="2247436"/>
          </a:xfrm>
          <a:prstGeom prst="rect">
            <a:avLst/>
          </a:prstGeom>
        </p:spPr>
      </p:pic>
      <p:pic>
        <p:nvPicPr>
          <p:cNvPr id="15" name="図 14">
            <a:extLst>
              <a:ext uri="{FF2B5EF4-FFF2-40B4-BE49-F238E27FC236}">
                <a16:creationId xmlns:a16="http://schemas.microsoft.com/office/drawing/2014/main" id="{6A8ED259-2206-47C2-96EF-12EEE9CD52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5687" y="4953657"/>
            <a:ext cx="3974632" cy="2247436"/>
          </a:xfrm>
          <a:prstGeom prst="rect">
            <a:avLst/>
          </a:prstGeom>
        </p:spPr>
      </p:pic>
      <p:pic>
        <p:nvPicPr>
          <p:cNvPr id="17" name="図 16">
            <a:extLst>
              <a:ext uri="{FF2B5EF4-FFF2-40B4-BE49-F238E27FC236}">
                <a16:creationId xmlns:a16="http://schemas.microsoft.com/office/drawing/2014/main" id="{4A1F06D5-0221-40DA-A340-3F9583E1F36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25694" y="4953657"/>
            <a:ext cx="3974632" cy="2247436"/>
          </a:xfrm>
          <a:prstGeom prst="rect">
            <a:avLst/>
          </a:prstGeom>
        </p:spPr>
      </p:pic>
      <p:sp>
        <p:nvSpPr>
          <p:cNvPr id="7" name="テキスト ボックス 6">
            <a:extLst>
              <a:ext uri="{FF2B5EF4-FFF2-40B4-BE49-F238E27FC236}">
                <a16:creationId xmlns:a16="http://schemas.microsoft.com/office/drawing/2014/main" id="{B02A833B-C379-4F46-A4EF-0668DCD3BEB6}"/>
              </a:ext>
            </a:extLst>
          </p:cNvPr>
          <p:cNvSpPr txBox="1"/>
          <p:nvPr/>
        </p:nvSpPr>
        <p:spPr>
          <a:xfrm>
            <a:off x="1086948" y="365168"/>
            <a:ext cx="2646878" cy="830997"/>
          </a:xfrm>
          <a:prstGeom prst="rect">
            <a:avLst/>
          </a:prstGeom>
          <a:noFill/>
        </p:spPr>
        <p:txBody>
          <a:bodyPr wrap="none" rtlCol="0">
            <a:spAutoFit/>
          </a:bodyPr>
          <a:lstStyle/>
          <a:p>
            <a:r>
              <a:rPr kumimoji="1" lang="ja-JP" altLang="en-US" sz="4800" dirty="0"/>
              <a:t>制作実績</a:t>
            </a:r>
            <a:endParaRPr kumimoji="1" lang="ja-JP" altLang="en-US" sz="2000" dirty="0"/>
          </a:p>
        </p:txBody>
      </p:sp>
    </p:spTree>
    <p:extLst>
      <p:ext uri="{BB962C8B-B14F-4D97-AF65-F5344CB8AC3E}">
        <p14:creationId xmlns:p14="http://schemas.microsoft.com/office/powerpoint/2010/main" val="7441341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B12968-D467-0960-5913-83B33D32AA39}"/>
            </a:ext>
          </a:extLst>
        </p:cNvPr>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FC6E374D-1862-4C05-A32D-916CF67EB894}"/>
              </a:ext>
            </a:extLst>
          </p:cNvPr>
          <p:cNvSpPr txBox="1"/>
          <p:nvPr/>
        </p:nvSpPr>
        <p:spPr>
          <a:xfrm>
            <a:off x="4530088" y="521674"/>
            <a:ext cx="5624488" cy="4093428"/>
          </a:xfrm>
          <a:prstGeom prst="rect">
            <a:avLst/>
          </a:prstGeom>
          <a:noFill/>
        </p:spPr>
        <p:txBody>
          <a:bodyPr wrap="none" rtlCol="0">
            <a:spAutoFit/>
          </a:bodyPr>
          <a:lstStyle/>
          <a:p>
            <a:r>
              <a:rPr kumimoji="1" lang="ja-JP" altLang="en-US" sz="2000" dirty="0">
                <a:latin typeface="メイリオ" panose="020B0604030504040204" pitchFamily="50" charset="-128"/>
                <a:ea typeface="メイリオ" panose="020B0604030504040204" pitchFamily="50" charset="-128"/>
              </a:rPr>
              <a:t>作品名</a:t>
            </a:r>
            <a:r>
              <a:rPr kumimoji="1" lang="en-US" altLang="ja-JP" sz="2000" dirty="0">
                <a:latin typeface="メイリオ" panose="020B0604030504040204" pitchFamily="50" charset="-128"/>
                <a:ea typeface="メイリオ" panose="020B0604030504040204" pitchFamily="50" charset="-128"/>
              </a:rPr>
              <a:t>		</a:t>
            </a:r>
            <a:r>
              <a:rPr kumimoji="1" lang="en-US" altLang="ja-JP" sz="2000" dirty="0" err="1">
                <a:latin typeface="メイリオ" panose="020B0604030504040204" pitchFamily="50" charset="-128"/>
                <a:ea typeface="メイリオ" panose="020B0604030504040204" pitchFamily="50" charset="-128"/>
              </a:rPr>
              <a:t>JumpLabyrinth</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ジャンル</a:t>
            </a:r>
            <a:r>
              <a:rPr kumimoji="1" lang="en-US" altLang="ja-JP" sz="2000" dirty="0">
                <a:latin typeface="メイリオ" panose="020B0604030504040204" pitchFamily="50" charset="-128"/>
                <a:ea typeface="メイリオ" panose="020B0604030504040204" pitchFamily="50" charset="-128"/>
              </a:rPr>
              <a:t>	2D</a:t>
            </a:r>
            <a:r>
              <a:rPr kumimoji="1" lang="ja-JP" altLang="en-US" sz="2000" dirty="0">
                <a:latin typeface="メイリオ" panose="020B0604030504040204" pitchFamily="50" charset="-128"/>
                <a:ea typeface="メイリオ" panose="020B0604030504040204" pitchFamily="50" charset="-128"/>
              </a:rPr>
              <a:t>パズルゲーム</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製作期間</a:t>
            </a:r>
            <a:r>
              <a:rPr kumimoji="1" lang="en-US" altLang="ja-JP" sz="2000" dirty="0">
                <a:latin typeface="メイリオ" panose="020B0604030504040204" pitchFamily="50" charset="-128"/>
                <a:ea typeface="メイリオ" panose="020B0604030504040204" pitchFamily="50" charset="-128"/>
              </a:rPr>
              <a:t>	2023/01/09</a:t>
            </a:r>
            <a:r>
              <a:rPr kumimoji="1" lang="ja-JP" altLang="en-US" sz="2000" dirty="0">
                <a:latin typeface="メイリオ" panose="020B0604030504040204" pitchFamily="50" charset="-128"/>
                <a:ea typeface="メイリオ" panose="020B0604030504040204" pitchFamily="50" charset="-128"/>
              </a:rPr>
              <a:t>～</a:t>
            </a:r>
            <a:r>
              <a:rPr kumimoji="1" lang="en-US" altLang="ja-JP" sz="2000" dirty="0">
                <a:latin typeface="メイリオ" panose="020B0604030504040204" pitchFamily="50" charset="-128"/>
                <a:ea typeface="メイリオ" panose="020B0604030504040204" pitchFamily="50" charset="-128"/>
              </a:rPr>
              <a:t>2023/03/17</a:t>
            </a:r>
          </a:p>
          <a:p>
            <a:r>
              <a:rPr kumimoji="1" lang="ja-JP" altLang="en-US" sz="2000" dirty="0">
                <a:latin typeface="メイリオ" panose="020B0604030504040204" pitchFamily="50" charset="-128"/>
                <a:ea typeface="メイリオ" panose="020B0604030504040204" pitchFamily="50" charset="-128"/>
              </a:rPr>
              <a:t>制作環境</a:t>
            </a:r>
            <a:r>
              <a:rPr kumimoji="1" lang="en-US" altLang="ja-JP" sz="2000" dirty="0">
                <a:latin typeface="メイリオ" panose="020B0604030504040204" pitchFamily="50" charset="-128"/>
                <a:ea typeface="メイリオ" panose="020B0604030504040204" pitchFamily="50" charset="-128"/>
              </a:rPr>
              <a:t>	DX</a:t>
            </a:r>
            <a:r>
              <a:rPr kumimoji="1" lang="ja-JP" altLang="en-US" sz="2000" dirty="0">
                <a:latin typeface="メイリオ" panose="020B0604030504040204" pitchFamily="50" charset="-128"/>
                <a:ea typeface="メイリオ" panose="020B0604030504040204" pitchFamily="50" charset="-128"/>
              </a:rPr>
              <a:t>ライブラリ</a:t>
            </a:r>
            <a:r>
              <a:rPr kumimoji="1" lang="en-US" altLang="ja-JP" sz="2000" dirty="0">
                <a:latin typeface="メイリオ" panose="020B0604030504040204" pitchFamily="50" charset="-128"/>
                <a:ea typeface="メイリオ" panose="020B0604030504040204" pitchFamily="50" charset="-128"/>
              </a:rPr>
              <a:t>/C++</a:t>
            </a:r>
          </a:p>
          <a:p>
            <a:r>
              <a:rPr kumimoji="1" lang="ja-JP" altLang="en-US" sz="2000" dirty="0">
                <a:latin typeface="メイリオ" panose="020B0604030504040204" pitchFamily="50" charset="-128"/>
                <a:ea typeface="メイリオ" panose="020B0604030504040204" pitchFamily="50" charset="-128"/>
              </a:rPr>
              <a:t>対応機種</a:t>
            </a:r>
            <a:r>
              <a:rPr kumimoji="1" lang="en-US" altLang="ja-JP" sz="2000" dirty="0">
                <a:latin typeface="メイリオ" panose="020B0604030504040204" pitchFamily="50" charset="-128"/>
                <a:ea typeface="メイリオ" panose="020B0604030504040204" pitchFamily="50" charset="-128"/>
              </a:rPr>
              <a:t>	Windows</a:t>
            </a:r>
          </a:p>
          <a:p>
            <a:r>
              <a:rPr kumimoji="1" lang="ja-JP" altLang="en-US" sz="2000" dirty="0">
                <a:latin typeface="メイリオ" panose="020B0604030504040204" pitchFamily="50" charset="-128"/>
                <a:ea typeface="メイリオ" panose="020B0604030504040204" pitchFamily="50" charset="-128"/>
              </a:rPr>
              <a:t>制作人数</a:t>
            </a:r>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プログラマー</a:t>
            </a:r>
            <a:r>
              <a:rPr kumimoji="1" lang="en-US" altLang="ja-JP" sz="2000" dirty="0">
                <a:latin typeface="メイリオ" panose="020B0604030504040204" pitchFamily="50" charset="-128"/>
                <a:ea typeface="メイリオ" panose="020B0604030504040204" pitchFamily="50" charset="-128"/>
              </a:rPr>
              <a:t>	1</a:t>
            </a:r>
            <a:r>
              <a:rPr kumimoji="1" lang="ja-JP" altLang="en-US" sz="2000" dirty="0">
                <a:latin typeface="メイリオ" panose="020B0604030504040204" pitchFamily="50" charset="-128"/>
                <a:ea typeface="メイリオ" panose="020B0604030504040204" pitchFamily="50" charset="-128"/>
              </a:rPr>
              <a:t>名</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担当</a:t>
            </a:r>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グラフィック以外</a:t>
            </a:r>
            <a:endParaRPr kumimoji="1" lang="en-US" altLang="ja-JP" sz="2000" dirty="0">
              <a:latin typeface="メイリオ" panose="020B0604030504040204" pitchFamily="50" charset="-128"/>
              <a:ea typeface="メイリオ" panose="020B0604030504040204" pitchFamily="50" charset="-128"/>
            </a:endParaRPr>
          </a:p>
          <a:p>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目的、学んだこと</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a:t>
            </a:r>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ゲームの制作の流れ</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a:t>
            </a:r>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スケジュール管理</a:t>
            </a:r>
            <a:endParaRPr kumimoji="1" lang="en-US" altLang="ja-JP" sz="2000" dirty="0">
              <a:latin typeface="メイリオ" panose="020B0604030504040204" pitchFamily="50" charset="-128"/>
              <a:ea typeface="メイリオ" panose="020B0604030504040204" pitchFamily="50" charset="-128"/>
            </a:endParaRPr>
          </a:p>
          <a:p>
            <a:r>
              <a:rPr kumimoji="1" lang="en-US" altLang="ja-JP" sz="2000" dirty="0" err="1">
                <a:latin typeface="メイリオ" panose="020B0604030504040204" pitchFamily="50" charset="-128"/>
                <a:ea typeface="メイリオ" panose="020B0604030504040204" pitchFamily="50" charset="-128"/>
              </a:rPr>
              <a:t>GitURL</a:t>
            </a:r>
            <a:endParaRPr kumimoji="1" lang="en-US" altLang="ja-JP" sz="2000" dirty="0">
              <a:latin typeface="メイリオ" panose="020B0604030504040204" pitchFamily="50" charset="-128"/>
              <a:ea typeface="メイリオ" panose="020B0604030504040204" pitchFamily="50" charset="-128"/>
            </a:endParaRPr>
          </a:p>
          <a:p>
            <a:r>
              <a:rPr kumimoji="1" lang="en-US" altLang="ja-JP" sz="2000" dirty="0">
                <a:latin typeface="メイリオ" panose="020B0604030504040204" pitchFamily="50" charset="-128"/>
                <a:ea typeface="メイリオ" panose="020B0604030504040204" pitchFamily="50" charset="-128"/>
              </a:rPr>
              <a:t>	</a:t>
            </a:r>
            <a:r>
              <a:rPr kumimoji="1" lang="en-US" altLang="ja-JP" sz="1600" dirty="0">
                <a:latin typeface="メイリオ" panose="020B0604030504040204" pitchFamily="50" charset="-128"/>
                <a:ea typeface="メイリオ" panose="020B0604030504040204" pitchFamily="50" charset="-128"/>
              </a:rPr>
              <a:t>https://github.com/Hmmtrnt/JumpLabyrinth2.git</a:t>
            </a:r>
            <a:endParaRPr kumimoji="1" lang="en-US" altLang="ja-JP" sz="2000" dirty="0">
              <a:latin typeface="メイリオ" panose="020B0604030504040204" pitchFamily="50" charset="-128"/>
              <a:ea typeface="メイリオ" panose="020B0604030504040204" pitchFamily="50" charset="-128"/>
            </a:endParaRPr>
          </a:p>
        </p:txBody>
      </p:sp>
      <p:pic>
        <p:nvPicPr>
          <p:cNvPr id="4" name="図 3">
            <a:extLst>
              <a:ext uri="{FF2B5EF4-FFF2-40B4-BE49-F238E27FC236}">
                <a16:creationId xmlns:a16="http://schemas.microsoft.com/office/drawing/2014/main" id="{55EC820B-F043-4F99-B6DE-BB8A5D17E7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798" y="1457922"/>
            <a:ext cx="4123547" cy="2321914"/>
          </a:xfrm>
          <a:prstGeom prst="rect">
            <a:avLst/>
          </a:prstGeom>
        </p:spPr>
      </p:pic>
      <p:pic>
        <p:nvPicPr>
          <p:cNvPr id="6" name="図 5">
            <a:extLst>
              <a:ext uri="{FF2B5EF4-FFF2-40B4-BE49-F238E27FC236}">
                <a16:creationId xmlns:a16="http://schemas.microsoft.com/office/drawing/2014/main" id="{082CD446-8A74-4187-90F4-0A296D6A07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799" y="4940795"/>
            <a:ext cx="4123547" cy="2321914"/>
          </a:xfrm>
          <a:prstGeom prst="rect">
            <a:avLst/>
          </a:prstGeom>
        </p:spPr>
      </p:pic>
      <p:pic>
        <p:nvPicPr>
          <p:cNvPr id="8" name="図 7">
            <a:extLst>
              <a:ext uri="{FF2B5EF4-FFF2-40B4-BE49-F238E27FC236}">
                <a16:creationId xmlns:a16="http://schemas.microsoft.com/office/drawing/2014/main" id="{B8DEDB49-BEAF-4C14-BD4C-D05DA6D5253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12971" y="4940795"/>
            <a:ext cx="4123548" cy="2321914"/>
          </a:xfrm>
          <a:prstGeom prst="rect">
            <a:avLst/>
          </a:prstGeom>
        </p:spPr>
      </p:pic>
      <p:sp>
        <p:nvSpPr>
          <p:cNvPr id="7" name="テキスト ボックス 6">
            <a:extLst>
              <a:ext uri="{FF2B5EF4-FFF2-40B4-BE49-F238E27FC236}">
                <a16:creationId xmlns:a16="http://schemas.microsoft.com/office/drawing/2014/main" id="{A96171F3-A4E4-4B57-B44C-06C6E6883DF1}"/>
              </a:ext>
            </a:extLst>
          </p:cNvPr>
          <p:cNvSpPr txBox="1"/>
          <p:nvPr/>
        </p:nvSpPr>
        <p:spPr>
          <a:xfrm>
            <a:off x="1086948" y="365168"/>
            <a:ext cx="2646878" cy="830997"/>
          </a:xfrm>
          <a:prstGeom prst="rect">
            <a:avLst/>
          </a:prstGeom>
          <a:noFill/>
        </p:spPr>
        <p:txBody>
          <a:bodyPr wrap="none" rtlCol="0">
            <a:spAutoFit/>
          </a:bodyPr>
          <a:lstStyle/>
          <a:p>
            <a:r>
              <a:rPr kumimoji="1" lang="ja-JP" altLang="en-US" sz="4800" dirty="0"/>
              <a:t>制作実績</a:t>
            </a:r>
            <a:endParaRPr kumimoji="1" lang="ja-JP" altLang="en-US" sz="2000" dirty="0"/>
          </a:p>
        </p:txBody>
      </p:sp>
    </p:spTree>
    <p:extLst>
      <p:ext uri="{BB962C8B-B14F-4D97-AF65-F5344CB8AC3E}">
        <p14:creationId xmlns:p14="http://schemas.microsoft.com/office/powerpoint/2010/main" val="4634987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BCDEEF-7E38-E447-D635-150F7C1A8F07}"/>
            </a:ext>
          </a:extLst>
        </p:cNvPr>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1999FD78-3EA2-4684-A352-7EC2577B8104}"/>
              </a:ext>
            </a:extLst>
          </p:cNvPr>
          <p:cNvSpPr txBox="1"/>
          <p:nvPr/>
        </p:nvSpPr>
        <p:spPr>
          <a:xfrm>
            <a:off x="4530088" y="521674"/>
            <a:ext cx="5160387" cy="3477875"/>
          </a:xfrm>
          <a:prstGeom prst="rect">
            <a:avLst/>
          </a:prstGeom>
          <a:noFill/>
        </p:spPr>
        <p:txBody>
          <a:bodyPr wrap="none" rtlCol="0">
            <a:spAutoFit/>
          </a:bodyPr>
          <a:lstStyle/>
          <a:p>
            <a:r>
              <a:rPr kumimoji="1" lang="ja-JP" altLang="en-US" sz="2000" dirty="0">
                <a:latin typeface="メイリオ" panose="020B0604030504040204" pitchFamily="50" charset="-128"/>
                <a:ea typeface="メイリオ" panose="020B0604030504040204" pitchFamily="50" charset="-128"/>
              </a:rPr>
              <a:t>作品名</a:t>
            </a:r>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ブロックを壊せ</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ジャンル</a:t>
            </a:r>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シミュレーションゲーム</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製作期間</a:t>
            </a:r>
            <a:r>
              <a:rPr kumimoji="1" lang="en-US" altLang="ja-JP" sz="2000" dirty="0">
                <a:latin typeface="メイリオ" panose="020B0604030504040204" pitchFamily="50" charset="-128"/>
                <a:ea typeface="メイリオ" panose="020B0604030504040204" pitchFamily="50" charset="-128"/>
              </a:rPr>
              <a:t>	2022/08/15</a:t>
            </a:r>
            <a:r>
              <a:rPr kumimoji="1" lang="ja-JP" altLang="en-US" sz="2000" dirty="0">
                <a:latin typeface="メイリオ" panose="020B0604030504040204" pitchFamily="50" charset="-128"/>
                <a:ea typeface="メイリオ" panose="020B0604030504040204" pitchFamily="50" charset="-128"/>
              </a:rPr>
              <a:t>～</a:t>
            </a:r>
            <a:r>
              <a:rPr kumimoji="1" lang="en-US" altLang="ja-JP" sz="2000" dirty="0">
                <a:latin typeface="メイリオ" panose="020B0604030504040204" pitchFamily="50" charset="-128"/>
                <a:ea typeface="メイリオ" panose="020B0604030504040204" pitchFamily="50" charset="-128"/>
              </a:rPr>
              <a:t>2022/08/31</a:t>
            </a:r>
          </a:p>
          <a:p>
            <a:r>
              <a:rPr kumimoji="1" lang="ja-JP" altLang="en-US" sz="2000" dirty="0">
                <a:latin typeface="メイリオ" panose="020B0604030504040204" pitchFamily="50" charset="-128"/>
                <a:ea typeface="メイリオ" panose="020B0604030504040204" pitchFamily="50" charset="-128"/>
              </a:rPr>
              <a:t>制作環境</a:t>
            </a:r>
            <a:r>
              <a:rPr kumimoji="1" lang="en-US" altLang="ja-JP" sz="2000" dirty="0">
                <a:latin typeface="メイリオ" panose="020B0604030504040204" pitchFamily="50" charset="-128"/>
                <a:ea typeface="メイリオ" panose="020B0604030504040204" pitchFamily="50" charset="-128"/>
              </a:rPr>
              <a:t>	Unity/C#</a:t>
            </a:r>
          </a:p>
          <a:p>
            <a:r>
              <a:rPr kumimoji="1" lang="ja-JP" altLang="en-US" sz="2000" dirty="0">
                <a:latin typeface="メイリオ" panose="020B0604030504040204" pitchFamily="50" charset="-128"/>
                <a:ea typeface="メイリオ" panose="020B0604030504040204" pitchFamily="50" charset="-128"/>
              </a:rPr>
              <a:t>対応機種</a:t>
            </a:r>
            <a:r>
              <a:rPr kumimoji="1" lang="en-US" altLang="ja-JP" sz="2000" dirty="0">
                <a:latin typeface="メイリオ" panose="020B0604030504040204" pitchFamily="50" charset="-128"/>
                <a:ea typeface="メイリオ" panose="020B0604030504040204" pitchFamily="50" charset="-128"/>
              </a:rPr>
              <a:t>	Windows</a:t>
            </a:r>
          </a:p>
          <a:p>
            <a:r>
              <a:rPr kumimoji="1" lang="ja-JP" altLang="en-US" sz="2000" dirty="0">
                <a:latin typeface="メイリオ" panose="020B0604030504040204" pitchFamily="50" charset="-128"/>
                <a:ea typeface="メイリオ" panose="020B0604030504040204" pitchFamily="50" charset="-128"/>
              </a:rPr>
              <a:t>制作人数</a:t>
            </a:r>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プログラマー</a:t>
            </a:r>
            <a:r>
              <a:rPr kumimoji="1" lang="en-US" altLang="ja-JP" sz="2000" dirty="0">
                <a:latin typeface="メイリオ" panose="020B0604030504040204" pitchFamily="50" charset="-128"/>
                <a:ea typeface="メイリオ" panose="020B0604030504040204" pitchFamily="50" charset="-128"/>
              </a:rPr>
              <a:t>	1</a:t>
            </a:r>
            <a:r>
              <a:rPr kumimoji="1" lang="ja-JP" altLang="en-US" sz="2000" dirty="0">
                <a:latin typeface="メイリオ" panose="020B0604030504040204" pitchFamily="50" charset="-128"/>
                <a:ea typeface="メイリオ" panose="020B0604030504040204" pitchFamily="50" charset="-128"/>
              </a:rPr>
              <a:t>名</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担当</a:t>
            </a:r>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車の制御以外のプログラム全般</a:t>
            </a:r>
            <a:endParaRPr kumimoji="1" lang="en-US" altLang="ja-JP" sz="2000" dirty="0">
              <a:latin typeface="メイリオ" panose="020B0604030504040204" pitchFamily="50" charset="-128"/>
              <a:ea typeface="メイリオ" panose="020B0604030504040204" pitchFamily="50" charset="-128"/>
            </a:endParaRPr>
          </a:p>
          <a:p>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目的、学んだこと</a:t>
            </a:r>
            <a:endParaRPr kumimoji="1" lang="en-US" altLang="ja-JP" sz="2000" dirty="0">
              <a:latin typeface="メイリオ" panose="020B0604030504040204" pitchFamily="50" charset="-128"/>
              <a:ea typeface="メイリオ" panose="020B0604030504040204" pitchFamily="50" charset="-128"/>
            </a:endParaRPr>
          </a:p>
          <a:p>
            <a:r>
              <a:rPr kumimoji="1" lang="en-US" altLang="ja-JP" sz="2000" dirty="0">
                <a:latin typeface="メイリオ" panose="020B0604030504040204" pitchFamily="50" charset="-128"/>
                <a:ea typeface="メイリオ" panose="020B0604030504040204" pitchFamily="50" charset="-128"/>
              </a:rPr>
              <a:t>			C#</a:t>
            </a:r>
            <a:r>
              <a:rPr kumimoji="1" lang="ja-JP" altLang="en-US" sz="2000" dirty="0">
                <a:latin typeface="メイリオ" panose="020B0604030504040204" pitchFamily="50" charset="-128"/>
                <a:ea typeface="メイリオ" panose="020B0604030504040204" pitchFamily="50" charset="-128"/>
              </a:rPr>
              <a:t>の基礎知識</a:t>
            </a:r>
            <a:endParaRPr kumimoji="1" lang="en-US" altLang="ja-JP" sz="2000" dirty="0">
              <a:latin typeface="メイリオ" panose="020B0604030504040204" pitchFamily="50" charset="-128"/>
              <a:ea typeface="メイリオ" panose="020B0604030504040204" pitchFamily="50" charset="-128"/>
            </a:endParaRPr>
          </a:p>
          <a:p>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アセットの使用方法</a:t>
            </a:r>
            <a:endParaRPr kumimoji="1" lang="en-US" altLang="ja-JP" sz="2000" dirty="0">
              <a:latin typeface="メイリオ" panose="020B0604030504040204" pitchFamily="50" charset="-128"/>
              <a:ea typeface="メイリオ" panose="020B0604030504040204" pitchFamily="50" charset="-128"/>
            </a:endParaRPr>
          </a:p>
        </p:txBody>
      </p:sp>
      <p:pic>
        <p:nvPicPr>
          <p:cNvPr id="3" name="図 2">
            <a:extLst>
              <a:ext uri="{FF2B5EF4-FFF2-40B4-BE49-F238E27FC236}">
                <a16:creationId xmlns:a16="http://schemas.microsoft.com/office/drawing/2014/main" id="{3DE8D726-0148-4368-9C2D-0964F46251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0747" y="1582167"/>
            <a:ext cx="3900330" cy="2197670"/>
          </a:xfrm>
          <a:prstGeom prst="rect">
            <a:avLst/>
          </a:prstGeom>
        </p:spPr>
      </p:pic>
      <p:pic>
        <p:nvPicPr>
          <p:cNvPr id="7" name="図 6">
            <a:extLst>
              <a:ext uri="{FF2B5EF4-FFF2-40B4-BE49-F238E27FC236}">
                <a16:creationId xmlns:a16="http://schemas.microsoft.com/office/drawing/2014/main" id="{169B2318-8DCC-4CA5-A2F6-C0DC8B6B0C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0747" y="4932473"/>
            <a:ext cx="3900330" cy="2197669"/>
          </a:xfrm>
          <a:prstGeom prst="rect">
            <a:avLst/>
          </a:prstGeom>
        </p:spPr>
      </p:pic>
      <p:pic>
        <p:nvPicPr>
          <p:cNvPr id="10" name="図 9">
            <a:extLst>
              <a:ext uri="{FF2B5EF4-FFF2-40B4-BE49-F238E27FC236}">
                <a16:creationId xmlns:a16="http://schemas.microsoft.com/office/drawing/2014/main" id="{944EB44F-6C17-4A34-A117-7D812B1F79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82090" y="4932472"/>
            <a:ext cx="3900331" cy="2197670"/>
          </a:xfrm>
          <a:prstGeom prst="rect">
            <a:avLst/>
          </a:prstGeom>
        </p:spPr>
      </p:pic>
      <p:sp>
        <p:nvSpPr>
          <p:cNvPr id="6" name="テキスト ボックス 5">
            <a:extLst>
              <a:ext uri="{FF2B5EF4-FFF2-40B4-BE49-F238E27FC236}">
                <a16:creationId xmlns:a16="http://schemas.microsoft.com/office/drawing/2014/main" id="{EACD02FB-B765-4E6D-9411-5FA01CE458B6}"/>
              </a:ext>
            </a:extLst>
          </p:cNvPr>
          <p:cNvSpPr txBox="1"/>
          <p:nvPr/>
        </p:nvSpPr>
        <p:spPr>
          <a:xfrm>
            <a:off x="1086948" y="365168"/>
            <a:ext cx="2646878" cy="830997"/>
          </a:xfrm>
          <a:prstGeom prst="rect">
            <a:avLst/>
          </a:prstGeom>
          <a:noFill/>
        </p:spPr>
        <p:txBody>
          <a:bodyPr wrap="none" rtlCol="0">
            <a:spAutoFit/>
          </a:bodyPr>
          <a:lstStyle/>
          <a:p>
            <a:r>
              <a:rPr kumimoji="1" lang="ja-JP" altLang="en-US" sz="4800" dirty="0"/>
              <a:t>制作実績</a:t>
            </a:r>
            <a:endParaRPr kumimoji="1" lang="ja-JP" altLang="en-US" sz="2000" dirty="0"/>
          </a:p>
        </p:txBody>
      </p:sp>
    </p:spTree>
    <p:extLst>
      <p:ext uri="{BB962C8B-B14F-4D97-AF65-F5344CB8AC3E}">
        <p14:creationId xmlns:p14="http://schemas.microsoft.com/office/powerpoint/2010/main" val="21699830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テキスト ボックス 6">
            <a:extLst>
              <a:ext uri="{FF2B5EF4-FFF2-40B4-BE49-F238E27FC236}">
                <a16:creationId xmlns:a16="http://schemas.microsoft.com/office/drawing/2014/main" id="{491CE403-E128-4CCF-8775-8749A0A20407}"/>
              </a:ext>
            </a:extLst>
          </p:cNvPr>
          <p:cNvSpPr txBox="1"/>
          <p:nvPr/>
        </p:nvSpPr>
        <p:spPr>
          <a:xfrm>
            <a:off x="4530088" y="511739"/>
            <a:ext cx="4834272" cy="3170099"/>
          </a:xfrm>
          <a:prstGeom prst="rect">
            <a:avLst/>
          </a:prstGeom>
          <a:noFill/>
        </p:spPr>
        <p:txBody>
          <a:bodyPr wrap="none" rtlCol="0">
            <a:spAutoFit/>
          </a:bodyPr>
          <a:lstStyle/>
          <a:p>
            <a:r>
              <a:rPr kumimoji="1" lang="ja-JP" altLang="en-US" sz="2000" dirty="0">
                <a:latin typeface="メイリオ" panose="020B0604030504040204" pitchFamily="50" charset="-128"/>
                <a:ea typeface="メイリオ" panose="020B0604030504040204" pitchFamily="50" charset="-128"/>
              </a:rPr>
              <a:t>作品名</a:t>
            </a:r>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ブロック崩し</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ジャンル</a:t>
            </a:r>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ブロック崩し</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製作期間</a:t>
            </a:r>
            <a:r>
              <a:rPr kumimoji="1" lang="en-US" altLang="ja-JP" sz="2000" dirty="0">
                <a:latin typeface="メイリオ" panose="020B0604030504040204" pitchFamily="50" charset="-128"/>
                <a:ea typeface="メイリオ" panose="020B0604030504040204" pitchFamily="50" charset="-128"/>
              </a:rPr>
              <a:t>	2022/08/01</a:t>
            </a:r>
            <a:r>
              <a:rPr kumimoji="1" lang="ja-JP" altLang="en-US" sz="2000" dirty="0">
                <a:latin typeface="メイリオ" panose="020B0604030504040204" pitchFamily="50" charset="-128"/>
                <a:ea typeface="メイリオ" panose="020B0604030504040204" pitchFamily="50" charset="-128"/>
              </a:rPr>
              <a:t>～</a:t>
            </a:r>
            <a:r>
              <a:rPr kumimoji="1" lang="en-US" altLang="ja-JP" sz="2000" dirty="0">
                <a:latin typeface="メイリオ" panose="020B0604030504040204" pitchFamily="50" charset="-128"/>
                <a:ea typeface="メイリオ" panose="020B0604030504040204" pitchFamily="50" charset="-128"/>
              </a:rPr>
              <a:t>2022/08/12</a:t>
            </a:r>
          </a:p>
          <a:p>
            <a:r>
              <a:rPr kumimoji="1" lang="ja-JP" altLang="en-US" sz="2000" dirty="0">
                <a:latin typeface="メイリオ" panose="020B0604030504040204" pitchFamily="50" charset="-128"/>
                <a:ea typeface="メイリオ" panose="020B0604030504040204" pitchFamily="50" charset="-128"/>
              </a:rPr>
              <a:t>制作環境</a:t>
            </a:r>
            <a:r>
              <a:rPr kumimoji="1" lang="en-US" altLang="ja-JP" sz="2000" dirty="0">
                <a:latin typeface="メイリオ" panose="020B0604030504040204" pitchFamily="50" charset="-128"/>
                <a:ea typeface="メイリオ" panose="020B0604030504040204" pitchFamily="50" charset="-128"/>
              </a:rPr>
              <a:t>	Unity/C#</a:t>
            </a:r>
          </a:p>
          <a:p>
            <a:r>
              <a:rPr kumimoji="1" lang="ja-JP" altLang="en-US" sz="2000" dirty="0">
                <a:latin typeface="メイリオ" panose="020B0604030504040204" pitchFamily="50" charset="-128"/>
                <a:ea typeface="メイリオ" panose="020B0604030504040204" pitchFamily="50" charset="-128"/>
              </a:rPr>
              <a:t>対応機種</a:t>
            </a:r>
            <a:r>
              <a:rPr kumimoji="1" lang="en-US" altLang="ja-JP" sz="2000" dirty="0">
                <a:latin typeface="メイリオ" panose="020B0604030504040204" pitchFamily="50" charset="-128"/>
                <a:ea typeface="メイリオ" panose="020B0604030504040204" pitchFamily="50" charset="-128"/>
              </a:rPr>
              <a:t>	Windows</a:t>
            </a:r>
          </a:p>
          <a:p>
            <a:r>
              <a:rPr kumimoji="1" lang="ja-JP" altLang="en-US" sz="2000" dirty="0">
                <a:latin typeface="メイリオ" panose="020B0604030504040204" pitchFamily="50" charset="-128"/>
                <a:ea typeface="メイリオ" panose="020B0604030504040204" pitchFamily="50" charset="-128"/>
              </a:rPr>
              <a:t>制作人数</a:t>
            </a:r>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プログラマー</a:t>
            </a:r>
            <a:r>
              <a:rPr kumimoji="1" lang="en-US" altLang="ja-JP" sz="2000" dirty="0">
                <a:latin typeface="メイリオ" panose="020B0604030504040204" pitchFamily="50" charset="-128"/>
                <a:ea typeface="メイリオ" panose="020B0604030504040204" pitchFamily="50" charset="-128"/>
              </a:rPr>
              <a:t>	1</a:t>
            </a:r>
            <a:r>
              <a:rPr kumimoji="1" lang="ja-JP" altLang="en-US" sz="2000" dirty="0">
                <a:latin typeface="メイリオ" panose="020B0604030504040204" pitchFamily="50" charset="-128"/>
                <a:ea typeface="メイリオ" panose="020B0604030504040204" pitchFamily="50" charset="-128"/>
              </a:rPr>
              <a:t>名</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担当</a:t>
            </a:r>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プログラム全般</a:t>
            </a:r>
            <a:endParaRPr kumimoji="1" lang="en-US" altLang="ja-JP" sz="2000" dirty="0">
              <a:latin typeface="メイリオ" panose="020B0604030504040204" pitchFamily="50" charset="-128"/>
              <a:ea typeface="メイリオ" panose="020B0604030504040204" pitchFamily="50" charset="-128"/>
            </a:endParaRPr>
          </a:p>
          <a:p>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目的、学んだこと</a:t>
            </a:r>
            <a:endParaRPr kumimoji="1" lang="en-US" altLang="ja-JP" sz="2000" dirty="0">
              <a:latin typeface="メイリオ" panose="020B0604030504040204" pitchFamily="50" charset="-128"/>
              <a:ea typeface="メイリオ" panose="020B0604030504040204" pitchFamily="50" charset="-128"/>
            </a:endParaRPr>
          </a:p>
          <a:p>
            <a:r>
              <a:rPr kumimoji="1" lang="en-US" altLang="ja-JP" sz="2000" dirty="0">
                <a:latin typeface="メイリオ" panose="020B0604030504040204" pitchFamily="50" charset="-128"/>
                <a:ea typeface="メイリオ" panose="020B0604030504040204" pitchFamily="50" charset="-128"/>
              </a:rPr>
              <a:t>			Unity</a:t>
            </a:r>
            <a:r>
              <a:rPr kumimoji="1" lang="ja-JP" altLang="en-US" sz="2000" dirty="0">
                <a:latin typeface="メイリオ" panose="020B0604030504040204" pitchFamily="50" charset="-128"/>
                <a:ea typeface="メイリオ" panose="020B0604030504040204" pitchFamily="50" charset="-128"/>
              </a:rPr>
              <a:t>の基礎知識</a:t>
            </a:r>
            <a:endParaRPr kumimoji="1" lang="en-US" altLang="ja-JP" sz="2000" dirty="0">
              <a:latin typeface="メイリオ" panose="020B0604030504040204" pitchFamily="50" charset="-128"/>
              <a:ea typeface="メイリオ" panose="020B0604030504040204" pitchFamily="50" charset="-128"/>
            </a:endParaRPr>
          </a:p>
        </p:txBody>
      </p:sp>
      <p:pic>
        <p:nvPicPr>
          <p:cNvPr id="8" name="図 7">
            <a:extLst>
              <a:ext uri="{FF2B5EF4-FFF2-40B4-BE49-F238E27FC236}">
                <a16:creationId xmlns:a16="http://schemas.microsoft.com/office/drawing/2014/main" id="{E23741B5-1B7A-440F-A103-0ECBFB04B4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0748" y="1582167"/>
            <a:ext cx="3900330" cy="2197670"/>
          </a:xfrm>
          <a:prstGeom prst="rect">
            <a:avLst/>
          </a:prstGeom>
        </p:spPr>
      </p:pic>
      <p:pic>
        <p:nvPicPr>
          <p:cNvPr id="9" name="図 8">
            <a:extLst>
              <a:ext uri="{FF2B5EF4-FFF2-40B4-BE49-F238E27FC236}">
                <a16:creationId xmlns:a16="http://schemas.microsoft.com/office/drawing/2014/main" id="{BAA3D6B8-BEFF-4927-9367-C789E30E92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0749" y="4572729"/>
            <a:ext cx="3900329" cy="2197670"/>
          </a:xfrm>
          <a:prstGeom prst="rect">
            <a:avLst/>
          </a:prstGeom>
        </p:spPr>
      </p:pic>
      <p:pic>
        <p:nvPicPr>
          <p:cNvPr id="3" name="図 2" descr="グラフィカル ユーザー インターフェイス&#10;&#10;自動的に生成された説明">
            <a:extLst>
              <a:ext uri="{FF2B5EF4-FFF2-40B4-BE49-F238E27FC236}">
                <a16:creationId xmlns:a16="http://schemas.microsoft.com/office/drawing/2014/main" id="{DD184485-EB2B-8131-AEAB-784DEBD3D81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64030" y="4572729"/>
            <a:ext cx="3900330" cy="2197670"/>
          </a:xfrm>
          <a:prstGeom prst="rect">
            <a:avLst/>
          </a:prstGeom>
        </p:spPr>
      </p:pic>
      <p:sp>
        <p:nvSpPr>
          <p:cNvPr id="6" name="テキスト ボックス 5">
            <a:extLst>
              <a:ext uri="{FF2B5EF4-FFF2-40B4-BE49-F238E27FC236}">
                <a16:creationId xmlns:a16="http://schemas.microsoft.com/office/drawing/2014/main" id="{099414A5-8323-4519-857F-96D1D8C56D40}"/>
              </a:ext>
            </a:extLst>
          </p:cNvPr>
          <p:cNvSpPr txBox="1"/>
          <p:nvPr/>
        </p:nvSpPr>
        <p:spPr>
          <a:xfrm>
            <a:off x="1086948" y="365168"/>
            <a:ext cx="2646878" cy="830997"/>
          </a:xfrm>
          <a:prstGeom prst="rect">
            <a:avLst/>
          </a:prstGeom>
          <a:noFill/>
        </p:spPr>
        <p:txBody>
          <a:bodyPr wrap="none" rtlCol="0">
            <a:spAutoFit/>
          </a:bodyPr>
          <a:lstStyle/>
          <a:p>
            <a:r>
              <a:rPr kumimoji="1" lang="ja-JP" altLang="en-US" sz="4800" dirty="0"/>
              <a:t>制作実績</a:t>
            </a:r>
            <a:endParaRPr kumimoji="1" lang="ja-JP" altLang="en-US" sz="2000" dirty="0"/>
          </a:p>
        </p:txBody>
      </p:sp>
    </p:spTree>
    <p:extLst>
      <p:ext uri="{BB962C8B-B14F-4D97-AF65-F5344CB8AC3E}">
        <p14:creationId xmlns:p14="http://schemas.microsoft.com/office/powerpoint/2010/main" val="41109263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1321DA5E-3F02-2B46-86C1-9EA34A8B5074}"/>
              </a:ext>
            </a:extLst>
          </p:cNvPr>
          <p:cNvSpPr txBox="1"/>
          <p:nvPr/>
        </p:nvSpPr>
        <p:spPr>
          <a:xfrm>
            <a:off x="686889" y="516528"/>
            <a:ext cx="5827236" cy="707886"/>
          </a:xfrm>
          <a:prstGeom prst="rect">
            <a:avLst/>
          </a:prstGeom>
          <a:noFill/>
        </p:spPr>
        <p:txBody>
          <a:bodyPr wrap="none" rtlCol="0">
            <a:spAutoFit/>
          </a:bodyPr>
          <a:lstStyle/>
          <a:p>
            <a:r>
              <a:rPr kumimoji="1" lang="ja-JP" altLang="en-US" sz="4000" dirty="0">
                <a:latin typeface="メイリオ" panose="020B0604030504040204" pitchFamily="50" charset="-128"/>
                <a:ea typeface="メイリオ" panose="020B0604030504040204" pitchFamily="50" charset="-128"/>
              </a:rPr>
              <a:t>ゲーム業界で目指すもの</a:t>
            </a:r>
          </a:p>
        </p:txBody>
      </p:sp>
      <p:sp>
        <p:nvSpPr>
          <p:cNvPr id="4" name="テキスト ボックス 3">
            <a:extLst>
              <a:ext uri="{FF2B5EF4-FFF2-40B4-BE49-F238E27FC236}">
                <a16:creationId xmlns:a16="http://schemas.microsoft.com/office/drawing/2014/main" id="{78FCBEB9-A8A4-3AC4-776C-8F07C1D15A98}"/>
              </a:ext>
            </a:extLst>
          </p:cNvPr>
          <p:cNvSpPr txBox="1"/>
          <p:nvPr/>
        </p:nvSpPr>
        <p:spPr>
          <a:xfrm>
            <a:off x="483036" y="2551081"/>
            <a:ext cx="9725739" cy="3539430"/>
          </a:xfrm>
          <a:prstGeom prst="rect">
            <a:avLst/>
          </a:prstGeom>
          <a:noFill/>
        </p:spPr>
        <p:txBody>
          <a:bodyPr wrap="none" rtlCol="0">
            <a:spAutoFit/>
          </a:bodyPr>
          <a:lstStyle/>
          <a:p>
            <a:r>
              <a:rPr kumimoji="1" lang="ja-JP" altLang="en-US" sz="2400" dirty="0">
                <a:latin typeface="メイリオ" panose="020B0604030504040204" pitchFamily="50" charset="-128"/>
                <a:ea typeface="メイリオ" panose="020B0604030504040204" pitchFamily="50" charset="-128"/>
              </a:rPr>
              <a:t>プレイアブルキャラクターの挙動制御を担うプログラマーを</a:t>
            </a:r>
            <a:endParaRPr kumimoji="1" lang="en-US" altLang="ja-JP" sz="2400">
              <a:latin typeface="メイリオ" panose="020B0604030504040204" pitchFamily="50" charset="-128"/>
              <a:ea typeface="メイリオ" panose="020B0604030504040204" pitchFamily="50" charset="-128"/>
            </a:endParaRPr>
          </a:p>
          <a:p>
            <a:r>
              <a:rPr kumimoji="1" lang="ja-JP" altLang="en-US" sz="2400">
                <a:latin typeface="メイリオ" panose="020B0604030504040204" pitchFamily="50" charset="-128"/>
                <a:ea typeface="メイリオ" panose="020B0604030504040204" pitchFamily="50" charset="-128"/>
              </a:rPr>
              <a:t>目指して</a:t>
            </a:r>
            <a:r>
              <a:rPr kumimoji="1" lang="ja-JP" altLang="en-US" sz="2400" dirty="0">
                <a:latin typeface="メイリオ" panose="020B0604030504040204" pitchFamily="50" charset="-128"/>
                <a:ea typeface="メイリオ" panose="020B0604030504040204" pitchFamily="50" charset="-128"/>
              </a:rPr>
              <a:t>います。</a:t>
            </a:r>
            <a:endParaRPr kumimoji="1" lang="en-US" altLang="ja-JP" sz="2400" dirty="0">
              <a:latin typeface="メイリオ" panose="020B0604030504040204" pitchFamily="50" charset="-128"/>
              <a:ea typeface="メイリオ" panose="020B0604030504040204" pitchFamily="50" charset="-128"/>
            </a:endParaRPr>
          </a:p>
          <a:p>
            <a:endParaRPr kumimoji="1" lang="en-US" altLang="ja-JP" sz="2400" dirty="0">
              <a:latin typeface="メイリオ" panose="020B0604030504040204" pitchFamily="50" charset="-128"/>
              <a:ea typeface="メイリオ" panose="020B0604030504040204" pitchFamily="50" charset="-128"/>
            </a:endParaRPr>
          </a:p>
          <a:p>
            <a:r>
              <a:rPr kumimoji="1" lang="ja-JP" altLang="en-US" sz="2400" dirty="0">
                <a:latin typeface="メイリオ" panose="020B0604030504040204" pitchFamily="50" charset="-128"/>
                <a:ea typeface="メイリオ" panose="020B0604030504040204" pitchFamily="50" charset="-128"/>
              </a:rPr>
              <a:t>プレイアブルキャラクターの挙動制御を担うために必要だと</a:t>
            </a:r>
            <a:endParaRPr kumimoji="1" lang="en-US" altLang="ja-JP" sz="2400" dirty="0">
              <a:latin typeface="メイリオ" panose="020B0604030504040204" pitchFamily="50" charset="-128"/>
              <a:ea typeface="メイリオ" panose="020B0604030504040204" pitchFamily="50" charset="-128"/>
            </a:endParaRPr>
          </a:p>
          <a:p>
            <a:r>
              <a:rPr kumimoji="1" lang="ja-JP" altLang="en-US" sz="2400" dirty="0">
                <a:latin typeface="メイリオ" panose="020B0604030504040204" pitchFamily="50" charset="-128"/>
                <a:ea typeface="メイリオ" panose="020B0604030504040204" pitchFamily="50" charset="-128"/>
              </a:rPr>
              <a:t>考えていることは新しい機能をすぐに追加できるような拡張性のある</a:t>
            </a:r>
            <a:endParaRPr kumimoji="1" lang="en-US" altLang="ja-JP" sz="2400" dirty="0">
              <a:latin typeface="メイリオ" panose="020B0604030504040204" pitchFamily="50" charset="-128"/>
              <a:ea typeface="メイリオ" panose="020B0604030504040204" pitchFamily="50" charset="-128"/>
            </a:endParaRPr>
          </a:p>
          <a:p>
            <a:r>
              <a:rPr kumimoji="1" lang="ja-JP" altLang="en-US" sz="2400" dirty="0">
                <a:latin typeface="メイリオ" panose="020B0604030504040204" pitchFamily="50" charset="-128"/>
                <a:ea typeface="メイリオ" panose="020B0604030504040204" pitchFamily="50" charset="-128"/>
              </a:rPr>
              <a:t>プログラムだと考えています。</a:t>
            </a:r>
            <a:endParaRPr kumimoji="1" lang="en-US" altLang="ja-JP" sz="2400" dirty="0">
              <a:latin typeface="メイリオ" panose="020B0604030504040204" pitchFamily="50" charset="-128"/>
              <a:ea typeface="メイリオ" panose="020B0604030504040204" pitchFamily="50" charset="-128"/>
            </a:endParaRPr>
          </a:p>
          <a:p>
            <a:r>
              <a:rPr kumimoji="1" lang="ja-JP" altLang="en-US" sz="2400" dirty="0">
                <a:latin typeface="メイリオ" panose="020B0604030504040204" pitchFamily="50" charset="-128"/>
                <a:ea typeface="メイリオ" panose="020B0604030504040204" pitchFamily="50" charset="-128"/>
              </a:rPr>
              <a:t>なので、今後は新しい実装をすぐに行えるように拡張性のある</a:t>
            </a:r>
            <a:endParaRPr kumimoji="1" lang="en-US" altLang="ja-JP" sz="2400" dirty="0">
              <a:latin typeface="メイリオ" panose="020B0604030504040204" pitchFamily="50" charset="-128"/>
              <a:ea typeface="メイリオ" panose="020B0604030504040204" pitchFamily="50" charset="-128"/>
            </a:endParaRPr>
          </a:p>
          <a:p>
            <a:r>
              <a:rPr kumimoji="1" lang="ja-JP" altLang="en-US" sz="2400" dirty="0">
                <a:latin typeface="メイリオ" panose="020B0604030504040204" pitchFamily="50" charset="-128"/>
                <a:ea typeface="メイリオ" panose="020B0604030504040204" pitchFamily="50" charset="-128"/>
              </a:rPr>
              <a:t>プログラムを意識して学んでいきます。</a:t>
            </a:r>
            <a:endParaRPr kumimoji="1" lang="en-US" altLang="ja-JP" sz="2400" dirty="0">
              <a:latin typeface="メイリオ" panose="020B0604030504040204" pitchFamily="50" charset="-128"/>
              <a:ea typeface="メイリオ" panose="020B0604030504040204" pitchFamily="50" charset="-128"/>
            </a:endParaRPr>
          </a:p>
          <a:p>
            <a:endParaRPr kumimoji="1" lang="en-US" altLang="ja-JP" sz="32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536050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58890BA2-147B-4C3F-853F-D8DB86E09C0F}"/>
              </a:ext>
            </a:extLst>
          </p:cNvPr>
          <p:cNvSpPr txBox="1"/>
          <p:nvPr/>
        </p:nvSpPr>
        <p:spPr>
          <a:xfrm>
            <a:off x="602166" y="507891"/>
            <a:ext cx="3262432" cy="707886"/>
          </a:xfrm>
          <a:prstGeom prst="rect">
            <a:avLst/>
          </a:prstGeom>
          <a:noFill/>
        </p:spPr>
        <p:txBody>
          <a:bodyPr wrap="none" rtlCol="0">
            <a:spAutoFit/>
          </a:bodyPr>
          <a:lstStyle/>
          <a:p>
            <a:r>
              <a:rPr kumimoji="1" lang="ja-JP" altLang="en-US" sz="4000" dirty="0">
                <a:latin typeface="メイリオ" panose="020B0604030504040204" pitchFamily="50" charset="-128"/>
                <a:ea typeface="メイリオ" panose="020B0604030504040204" pitchFamily="50" charset="-128"/>
              </a:rPr>
              <a:t>最終制作作品</a:t>
            </a:r>
          </a:p>
        </p:txBody>
      </p:sp>
      <p:sp>
        <p:nvSpPr>
          <p:cNvPr id="4" name="テキスト ボックス 3">
            <a:extLst>
              <a:ext uri="{FF2B5EF4-FFF2-40B4-BE49-F238E27FC236}">
                <a16:creationId xmlns:a16="http://schemas.microsoft.com/office/drawing/2014/main" id="{ACC4C0AB-0A1F-4E75-AC98-BAF6E806AEF8}"/>
              </a:ext>
            </a:extLst>
          </p:cNvPr>
          <p:cNvSpPr txBox="1"/>
          <p:nvPr/>
        </p:nvSpPr>
        <p:spPr>
          <a:xfrm>
            <a:off x="602166" y="6449902"/>
            <a:ext cx="7409720" cy="707886"/>
          </a:xfrm>
          <a:prstGeom prst="rect">
            <a:avLst/>
          </a:prstGeom>
          <a:noFill/>
        </p:spPr>
        <p:txBody>
          <a:bodyPr wrap="square" rtlCol="0">
            <a:spAutoFit/>
          </a:bodyPr>
          <a:lstStyle/>
          <a:p>
            <a:r>
              <a:rPr kumimoji="1" lang="en-US" altLang="ja-JP" sz="2000" dirty="0">
                <a:latin typeface="メイリオ" panose="020B0604030504040204" pitchFamily="50" charset="-128"/>
                <a:ea typeface="メイリオ" panose="020B0604030504040204" pitchFamily="50" charset="-128"/>
              </a:rPr>
              <a:t>GitHub</a:t>
            </a:r>
          </a:p>
          <a:p>
            <a:r>
              <a:rPr kumimoji="1" lang="en-US" altLang="ja-JP" sz="2000" dirty="0">
                <a:latin typeface="メイリオ" panose="020B0604030504040204" pitchFamily="50" charset="-128"/>
                <a:ea typeface="メイリオ" panose="020B0604030504040204" pitchFamily="50" charset="-128"/>
              </a:rPr>
              <a:t>https://github.com/Hmmtrnt/DoragonHunter</a:t>
            </a:r>
          </a:p>
        </p:txBody>
      </p:sp>
      <p:sp>
        <p:nvSpPr>
          <p:cNvPr id="6" name="テキスト ボックス 5">
            <a:extLst>
              <a:ext uri="{FF2B5EF4-FFF2-40B4-BE49-F238E27FC236}">
                <a16:creationId xmlns:a16="http://schemas.microsoft.com/office/drawing/2014/main" id="{35A1C17F-A5F0-4BF0-A6A8-22D93BFF92E9}"/>
              </a:ext>
            </a:extLst>
          </p:cNvPr>
          <p:cNvSpPr txBox="1"/>
          <p:nvPr/>
        </p:nvSpPr>
        <p:spPr>
          <a:xfrm>
            <a:off x="602166" y="1215777"/>
            <a:ext cx="7566495" cy="5128327"/>
          </a:xfrm>
          <a:prstGeom prst="rect">
            <a:avLst/>
          </a:prstGeom>
          <a:noFill/>
        </p:spPr>
        <p:txBody>
          <a:bodyPr wrap="none" rtlCol="0">
            <a:spAutoFit/>
          </a:bodyPr>
          <a:lstStyle/>
          <a:p>
            <a:pPr>
              <a:lnSpc>
                <a:spcPct val="150000"/>
              </a:lnSpc>
            </a:pPr>
            <a:r>
              <a:rPr kumimoji="1" lang="ja-JP" altLang="en-US" sz="2200" dirty="0">
                <a:latin typeface="メイリオ" panose="020B0604030504040204" pitchFamily="50" charset="-128"/>
                <a:ea typeface="メイリオ" panose="020B0604030504040204" pitchFamily="50" charset="-128"/>
              </a:rPr>
              <a:t>作品名</a:t>
            </a:r>
            <a:r>
              <a:rPr kumimoji="1" lang="en-US" altLang="ja-JP" sz="2200" dirty="0">
                <a:latin typeface="メイリオ" panose="020B0604030504040204" pitchFamily="50" charset="-128"/>
                <a:ea typeface="メイリオ" panose="020B0604030504040204" pitchFamily="50" charset="-128"/>
              </a:rPr>
              <a:t>			</a:t>
            </a:r>
            <a:r>
              <a:rPr kumimoji="1" lang="en-US" altLang="ja-JP" sz="2200" dirty="0" err="1">
                <a:latin typeface="メイリオ" panose="020B0604030504040204" pitchFamily="50" charset="-128"/>
                <a:ea typeface="メイリオ" panose="020B0604030504040204" pitchFamily="50" charset="-128"/>
              </a:rPr>
              <a:t>DoragonHunter</a:t>
            </a:r>
            <a:endParaRPr kumimoji="1" lang="en-US" altLang="ja-JP" sz="2200" dirty="0">
              <a:latin typeface="メイリオ" panose="020B0604030504040204" pitchFamily="50" charset="-128"/>
              <a:ea typeface="メイリオ" panose="020B0604030504040204" pitchFamily="50" charset="-128"/>
            </a:endParaRPr>
          </a:p>
          <a:p>
            <a:pPr>
              <a:lnSpc>
                <a:spcPct val="150000"/>
              </a:lnSpc>
            </a:pPr>
            <a:r>
              <a:rPr kumimoji="1" lang="ja-JP" altLang="en-US" sz="2200" dirty="0">
                <a:latin typeface="メイリオ" panose="020B0604030504040204" pitchFamily="50" charset="-128"/>
                <a:ea typeface="メイリオ" panose="020B0604030504040204" pitchFamily="50" charset="-128"/>
              </a:rPr>
              <a:t>ジャンル</a:t>
            </a:r>
            <a:r>
              <a:rPr kumimoji="1" lang="en-US" altLang="ja-JP" sz="2200" dirty="0">
                <a:latin typeface="メイリオ" panose="020B0604030504040204" pitchFamily="50" charset="-128"/>
                <a:ea typeface="メイリオ" panose="020B0604030504040204" pitchFamily="50" charset="-128"/>
              </a:rPr>
              <a:t>		</a:t>
            </a:r>
            <a:r>
              <a:rPr kumimoji="1" lang="ja-JP" altLang="en-US" sz="2200" dirty="0">
                <a:latin typeface="メイリオ" panose="020B0604030504040204" pitchFamily="50" charset="-128"/>
                <a:ea typeface="メイリオ" panose="020B0604030504040204" pitchFamily="50" charset="-128"/>
              </a:rPr>
              <a:t>アクションゲーム</a:t>
            </a:r>
            <a:endParaRPr kumimoji="1" lang="en-US" altLang="ja-JP" sz="2200" dirty="0">
              <a:latin typeface="メイリオ" panose="020B0604030504040204" pitchFamily="50" charset="-128"/>
              <a:ea typeface="メイリオ" panose="020B0604030504040204" pitchFamily="50" charset="-128"/>
            </a:endParaRPr>
          </a:p>
          <a:p>
            <a:pPr>
              <a:lnSpc>
                <a:spcPct val="150000"/>
              </a:lnSpc>
            </a:pPr>
            <a:r>
              <a:rPr kumimoji="1" lang="ja-JP" altLang="en-US" sz="2200" dirty="0">
                <a:latin typeface="メイリオ" panose="020B0604030504040204" pitchFamily="50" charset="-128"/>
                <a:ea typeface="メイリオ" panose="020B0604030504040204" pitchFamily="50" charset="-128"/>
              </a:rPr>
              <a:t>製作期間</a:t>
            </a:r>
            <a:r>
              <a:rPr kumimoji="1" lang="en-US" altLang="ja-JP" sz="2200" dirty="0">
                <a:latin typeface="メイリオ" panose="020B0604030504040204" pitchFamily="50" charset="-128"/>
                <a:ea typeface="メイリオ" panose="020B0604030504040204" pitchFamily="50" charset="-128"/>
              </a:rPr>
              <a:t>		2023/10/09</a:t>
            </a:r>
            <a:r>
              <a:rPr kumimoji="1" lang="ja-JP" altLang="en-US" sz="2200" dirty="0">
                <a:latin typeface="メイリオ" panose="020B0604030504040204" pitchFamily="50" charset="-128"/>
                <a:ea typeface="メイリオ" panose="020B0604030504040204" pitchFamily="50" charset="-128"/>
              </a:rPr>
              <a:t>～</a:t>
            </a:r>
            <a:endParaRPr kumimoji="1" lang="en-US" altLang="ja-JP" sz="2200" dirty="0">
              <a:latin typeface="メイリオ" panose="020B0604030504040204" pitchFamily="50" charset="-128"/>
              <a:ea typeface="メイリオ" panose="020B0604030504040204" pitchFamily="50" charset="-128"/>
            </a:endParaRPr>
          </a:p>
          <a:p>
            <a:pPr>
              <a:lnSpc>
                <a:spcPct val="150000"/>
              </a:lnSpc>
            </a:pPr>
            <a:r>
              <a:rPr kumimoji="1" lang="en-US" altLang="ja-JP" sz="2200" dirty="0">
                <a:latin typeface="メイリオ" panose="020B0604030504040204" pitchFamily="50" charset="-128"/>
                <a:ea typeface="メイリオ" panose="020B0604030504040204" pitchFamily="50" charset="-128"/>
              </a:rPr>
              <a:t>			</a:t>
            </a:r>
            <a:r>
              <a:rPr kumimoji="1" lang="en-US" altLang="ja-JP" sz="2200">
                <a:latin typeface="メイリオ" panose="020B0604030504040204" pitchFamily="50" charset="-128"/>
                <a:ea typeface="メイリオ" panose="020B0604030504040204" pitchFamily="50" charset="-128"/>
              </a:rPr>
              <a:t>	2024/03/31</a:t>
            </a:r>
            <a:endParaRPr kumimoji="1" lang="en-US" altLang="ja-JP" sz="2200" dirty="0">
              <a:latin typeface="メイリオ" panose="020B0604030504040204" pitchFamily="50" charset="-128"/>
              <a:ea typeface="メイリオ" panose="020B0604030504040204" pitchFamily="50" charset="-128"/>
            </a:endParaRPr>
          </a:p>
          <a:p>
            <a:pPr>
              <a:lnSpc>
                <a:spcPct val="150000"/>
              </a:lnSpc>
            </a:pPr>
            <a:r>
              <a:rPr kumimoji="1" lang="ja-JP" altLang="en-US" sz="2200" dirty="0">
                <a:latin typeface="メイリオ" panose="020B0604030504040204" pitchFamily="50" charset="-128"/>
                <a:ea typeface="メイリオ" panose="020B0604030504040204" pitchFamily="50" charset="-128"/>
              </a:rPr>
              <a:t>制作環境</a:t>
            </a:r>
            <a:r>
              <a:rPr kumimoji="1" lang="en-US" altLang="ja-JP" sz="2200" dirty="0">
                <a:latin typeface="メイリオ" panose="020B0604030504040204" pitchFamily="50" charset="-128"/>
                <a:ea typeface="メイリオ" panose="020B0604030504040204" pitchFamily="50" charset="-128"/>
              </a:rPr>
              <a:t>		Unity/C#/</a:t>
            </a:r>
          </a:p>
          <a:p>
            <a:pPr>
              <a:lnSpc>
                <a:spcPct val="150000"/>
              </a:lnSpc>
            </a:pPr>
            <a:r>
              <a:rPr kumimoji="1" lang="en-US" altLang="ja-JP" sz="2200" dirty="0">
                <a:latin typeface="メイリオ" panose="020B0604030504040204" pitchFamily="50" charset="-128"/>
                <a:ea typeface="メイリオ" panose="020B0604030504040204" pitchFamily="50" charset="-128"/>
              </a:rPr>
              <a:t>				GitHub Desktop</a:t>
            </a:r>
          </a:p>
          <a:p>
            <a:pPr>
              <a:lnSpc>
                <a:spcPct val="150000"/>
              </a:lnSpc>
            </a:pPr>
            <a:r>
              <a:rPr kumimoji="1" lang="ja-JP" altLang="en-US" sz="2200" dirty="0">
                <a:latin typeface="メイリオ" panose="020B0604030504040204" pitchFamily="50" charset="-128"/>
                <a:ea typeface="メイリオ" panose="020B0604030504040204" pitchFamily="50" charset="-128"/>
              </a:rPr>
              <a:t>制作人数</a:t>
            </a:r>
            <a:r>
              <a:rPr kumimoji="1" lang="en-US" altLang="ja-JP" sz="2200" dirty="0">
                <a:latin typeface="メイリオ" panose="020B0604030504040204" pitchFamily="50" charset="-128"/>
                <a:ea typeface="メイリオ" panose="020B0604030504040204" pitchFamily="50" charset="-128"/>
              </a:rPr>
              <a:t>		</a:t>
            </a:r>
          </a:p>
          <a:p>
            <a:pPr lvl="1">
              <a:lnSpc>
                <a:spcPct val="150000"/>
              </a:lnSpc>
            </a:pPr>
            <a:r>
              <a:rPr kumimoji="1" lang="ja-JP" altLang="en-US" sz="2200" dirty="0">
                <a:latin typeface="メイリオ" panose="020B0604030504040204" pitchFamily="50" charset="-128"/>
                <a:ea typeface="メイリオ" panose="020B0604030504040204" pitchFamily="50" charset="-128"/>
              </a:rPr>
              <a:t>プログラマー　</a:t>
            </a:r>
            <a:r>
              <a:rPr kumimoji="1" lang="en-US" altLang="ja-JP" sz="2200" dirty="0">
                <a:latin typeface="メイリオ" panose="020B0604030504040204" pitchFamily="50" charset="-128"/>
                <a:ea typeface="メイリオ" panose="020B0604030504040204" pitchFamily="50" charset="-128"/>
              </a:rPr>
              <a:t>		1</a:t>
            </a:r>
            <a:r>
              <a:rPr kumimoji="1" lang="ja-JP" altLang="en-US" sz="2200" dirty="0">
                <a:latin typeface="メイリオ" panose="020B0604030504040204" pitchFamily="50" charset="-128"/>
                <a:ea typeface="メイリオ" panose="020B0604030504040204" pitchFamily="50" charset="-128"/>
              </a:rPr>
              <a:t>名、モーションデザイナー</a:t>
            </a:r>
            <a:r>
              <a:rPr kumimoji="1" lang="en-US" altLang="ja-JP" sz="2200" dirty="0">
                <a:latin typeface="メイリオ" panose="020B0604030504040204" pitchFamily="50" charset="-128"/>
                <a:ea typeface="メイリオ" panose="020B0604030504040204" pitchFamily="50" charset="-128"/>
              </a:rPr>
              <a:t>	1</a:t>
            </a:r>
            <a:r>
              <a:rPr kumimoji="1" lang="ja-JP" altLang="en-US" sz="2200" dirty="0">
                <a:latin typeface="メイリオ" panose="020B0604030504040204" pitchFamily="50" charset="-128"/>
                <a:ea typeface="メイリオ" panose="020B0604030504040204" pitchFamily="50" charset="-128"/>
              </a:rPr>
              <a:t>名</a:t>
            </a:r>
            <a:endParaRPr kumimoji="1" lang="en-US" altLang="ja-JP" sz="2200" dirty="0">
              <a:latin typeface="メイリオ" panose="020B0604030504040204" pitchFamily="50" charset="-128"/>
              <a:ea typeface="メイリオ" panose="020B0604030504040204" pitchFamily="50" charset="-128"/>
            </a:endParaRPr>
          </a:p>
          <a:p>
            <a:pPr lvl="1">
              <a:lnSpc>
                <a:spcPct val="150000"/>
              </a:lnSpc>
            </a:pPr>
            <a:r>
              <a:rPr kumimoji="1" lang="en-US" altLang="ja-JP" sz="2200" dirty="0">
                <a:latin typeface="メイリオ" panose="020B0604030504040204" pitchFamily="50" charset="-128"/>
                <a:ea typeface="メイリオ" panose="020B0604030504040204" pitchFamily="50" charset="-128"/>
              </a:rPr>
              <a:t>UI</a:t>
            </a:r>
            <a:r>
              <a:rPr kumimoji="1" lang="ja-JP" altLang="en-US" sz="2200" dirty="0">
                <a:latin typeface="メイリオ" panose="020B0604030504040204" pitchFamily="50" charset="-128"/>
                <a:ea typeface="メイリオ" panose="020B0604030504040204" pitchFamily="50" charset="-128"/>
              </a:rPr>
              <a:t>デザイナー</a:t>
            </a:r>
            <a:r>
              <a:rPr kumimoji="1" lang="en-US" altLang="ja-JP" sz="2200" dirty="0">
                <a:latin typeface="メイリオ" panose="020B0604030504040204" pitchFamily="50" charset="-128"/>
                <a:ea typeface="メイリオ" panose="020B0604030504040204" pitchFamily="50" charset="-128"/>
              </a:rPr>
              <a:t>			1</a:t>
            </a:r>
            <a:r>
              <a:rPr kumimoji="1" lang="ja-JP" altLang="en-US" sz="2200" dirty="0">
                <a:latin typeface="メイリオ" panose="020B0604030504040204" pitchFamily="50" charset="-128"/>
                <a:ea typeface="メイリオ" panose="020B0604030504040204" pitchFamily="50" charset="-128"/>
              </a:rPr>
              <a:t>名</a:t>
            </a:r>
            <a:endParaRPr kumimoji="1" lang="en-US" altLang="ja-JP" sz="2200" dirty="0">
              <a:latin typeface="メイリオ" panose="020B0604030504040204" pitchFamily="50" charset="-128"/>
              <a:ea typeface="メイリオ" panose="020B0604030504040204" pitchFamily="50" charset="-128"/>
            </a:endParaRPr>
          </a:p>
          <a:p>
            <a:pPr>
              <a:lnSpc>
                <a:spcPct val="150000"/>
              </a:lnSpc>
            </a:pPr>
            <a:r>
              <a:rPr kumimoji="1" lang="ja-JP" altLang="en-US" sz="2200" dirty="0">
                <a:latin typeface="メイリオ" panose="020B0604030504040204" pitchFamily="50" charset="-128"/>
                <a:ea typeface="メイリオ" panose="020B0604030504040204" pitchFamily="50" charset="-128"/>
              </a:rPr>
              <a:t>担当箇所</a:t>
            </a:r>
            <a:r>
              <a:rPr kumimoji="1" lang="en-US" altLang="ja-JP" sz="2200" dirty="0">
                <a:latin typeface="メイリオ" panose="020B0604030504040204" pitchFamily="50" charset="-128"/>
                <a:ea typeface="メイリオ" panose="020B0604030504040204" pitchFamily="50" charset="-128"/>
              </a:rPr>
              <a:t>		</a:t>
            </a:r>
            <a:r>
              <a:rPr kumimoji="1" lang="ja-JP" altLang="en-US" sz="2200" dirty="0">
                <a:latin typeface="メイリオ" panose="020B0604030504040204" pitchFamily="50" charset="-128"/>
                <a:ea typeface="メイリオ" panose="020B0604030504040204" pitchFamily="50" charset="-128"/>
              </a:rPr>
              <a:t>プログラミング全部</a:t>
            </a:r>
            <a:endParaRPr kumimoji="1" lang="en-US" altLang="ja-JP" sz="2200" dirty="0">
              <a:latin typeface="メイリオ" panose="020B0604030504040204" pitchFamily="50" charset="-128"/>
              <a:ea typeface="メイリオ" panose="020B0604030504040204" pitchFamily="50" charset="-128"/>
            </a:endParaRPr>
          </a:p>
        </p:txBody>
      </p:sp>
      <p:pic>
        <p:nvPicPr>
          <p:cNvPr id="7" name="図 6">
            <a:extLst>
              <a:ext uri="{FF2B5EF4-FFF2-40B4-BE49-F238E27FC236}">
                <a16:creationId xmlns:a16="http://schemas.microsoft.com/office/drawing/2014/main" id="{008F9E9F-97CB-42AE-8D68-BAD2E2182F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41310" y="1240140"/>
            <a:ext cx="5372414" cy="2768709"/>
          </a:xfrm>
          <a:prstGeom prst="rect">
            <a:avLst/>
          </a:prstGeom>
        </p:spPr>
      </p:pic>
      <p:sp>
        <p:nvSpPr>
          <p:cNvPr id="3" name="テキスト ボックス 2">
            <a:extLst>
              <a:ext uri="{FF2B5EF4-FFF2-40B4-BE49-F238E27FC236}">
                <a16:creationId xmlns:a16="http://schemas.microsoft.com/office/drawing/2014/main" id="{0652B6B5-6F21-DFFF-4869-EAFF355B8C4E}"/>
              </a:ext>
            </a:extLst>
          </p:cNvPr>
          <p:cNvSpPr txBox="1"/>
          <p:nvPr/>
        </p:nvSpPr>
        <p:spPr>
          <a:xfrm>
            <a:off x="5019912" y="516547"/>
            <a:ext cx="5493812" cy="646331"/>
          </a:xfrm>
          <a:prstGeom prst="rect">
            <a:avLst/>
          </a:prstGeom>
          <a:noFill/>
        </p:spPr>
        <p:txBody>
          <a:bodyPr wrap="none" rtlCol="0">
            <a:spAutoFit/>
          </a:bodyPr>
          <a:lstStyle/>
          <a:p>
            <a:r>
              <a:rPr kumimoji="1" lang="en-US" altLang="ja-JP" dirty="0">
                <a:latin typeface="メイリオ" panose="020B0604030504040204" pitchFamily="50" charset="-128"/>
                <a:ea typeface="メイリオ" panose="020B0604030504040204" pitchFamily="50" charset="-128"/>
              </a:rPr>
              <a:t>※</a:t>
            </a:r>
            <a:r>
              <a:rPr kumimoji="1" lang="ja-JP" altLang="en-US" dirty="0">
                <a:latin typeface="メイリオ" panose="020B0604030504040204" pitchFamily="50" charset="-128"/>
                <a:ea typeface="メイリオ" panose="020B0604030504040204" pitchFamily="50" charset="-128"/>
              </a:rPr>
              <a:t>ドラゴンのスペルミスはタイトルの見栄えのため</a:t>
            </a:r>
            <a:endParaRPr kumimoji="1" lang="en-US" altLang="ja-JP" dirty="0">
              <a:latin typeface="メイリオ" panose="020B0604030504040204" pitchFamily="50" charset="-128"/>
              <a:ea typeface="メイリオ" panose="020B0604030504040204" pitchFamily="50" charset="-128"/>
            </a:endParaRPr>
          </a:p>
          <a:p>
            <a:r>
              <a:rPr kumimoji="1" lang="ja-JP" altLang="en-US" dirty="0">
                <a:latin typeface="メイリオ" panose="020B0604030504040204" pitchFamily="50" charset="-128"/>
                <a:ea typeface="メイリオ" panose="020B0604030504040204" pitchFamily="50" charset="-128"/>
              </a:rPr>
              <a:t>　わざとミスしてます。</a:t>
            </a:r>
          </a:p>
        </p:txBody>
      </p:sp>
    </p:spTree>
    <p:extLst>
      <p:ext uri="{BB962C8B-B14F-4D97-AF65-F5344CB8AC3E}">
        <p14:creationId xmlns:p14="http://schemas.microsoft.com/office/powerpoint/2010/main" val="41636784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58890BA2-147B-4C3F-853F-D8DB86E09C0F}"/>
              </a:ext>
            </a:extLst>
          </p:cNvPr>
          <p:cNvSpPr txBox="1"/>
          <p:nvPr/>
        </p:nvSpPr>
        <p:spPr>
          <a:xfrm>
            <a:off x="686889" y="516528"/>
            <a:ext cx="3262432" cy="707886"/>
          </a:xfrm>
          <a:prstGeom prst="rect">
            <a:avLst/>
          </a:prstGeom>
          <a:noFill/>
        </p:spPr>
        <p:txBody>
          <a:bodyPr wrap="none" rtlCol="0">
            <a:spAutoFit/>
          </a:bodyPr>
          <a:lstStyle/>
          <a:p>
            <a:r>
              <a:rPr kumimoji="1" lang="ja-JP" altLang="en-US" sz="4000" dirty="0">
                <a:latin typeface="メイリオ" panose="020B0604030504040204" pitchFamily="50" charset="-128"/>
                <a:ea typeface="メイリオ" panose="020B0604030504040204" pitchFamily="50" charset="-128"/>
              </a:rPr>
              <a:t>ゲームフロー</a:t>
            </a:r>
          </a:p>
        </p:txBody>
      </p:sp>
      <p:sp>
        <p:nvSpPr>
          <p:cNvPr id="8" name="テキスト ボックス 7">
            <a:extLst>
              <a:ext uri="{FF2B5EF4-FFF2-40B4-BE49-F238E27FC236}">
                <a16:creationId xmlns:a16="http://schemas.microsoft.com/office/drawing/2014/main" id="{30A111FE-73FE-4596-BCE5-D1D053A25FF3}"/>
              </a:ext>
            </a:extLst>
          </p:cNvPr>
          <p:cNvSpPr txBox="1"/>
          <p:nvPr/>
        </p:nvSpPr>
        <p:spPr>
          <a:xfrm>
            <a:off x="4118838" y="762749"/>
            <a:ext cx="3877985" cy="461665"/>
          </a:xfrm>
          <a:prstGeom prst="rect">
            <a:avLst/>
          </a:prstGeom>
          <a:noFill/>
        </p:spPr>
        <p:txBody>
          <a:bodyPr wrap="none" rtlCol="0">
            <a:spAutoFit/>
          </a:bodyPr>
          <a:lstStyle/>
          <a:p>
            <a:r>
              <a:rPr kumimoji="1" lang="ja-JP" altLang="en-US" sz="2400" dirty="0">
                <a:latin typeface="メイリオ" panose="020B0604030504040204" pitchFamily="50" charset="-128"/>
                <a:ea typeface="メイリオ" panose="020B0604030504040204" pitchFamily="50" charset="-128"/>
              </a:rPr>
              <a:t>目標はドラゴンを狩ること</a:t>
            </a:r>
          </a:p>
        </p:txBody>
      </p:sp>
      <p:pic>
        <p:nvPicPr>
          <p:cNvPr id="11" name="図 10">
            <a:extLst>
              <a:ext uri="{FF2B5EF4-FFF2-40B4-BE49-F238E27FC236}">
                <a16:creationId xmlns:a16="http://schemas.microsoft.com/office/drawing/2014/main" id="{D68AED78-796D-4030-B65B-0A83894978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2776" y="1902734"/>
            <a:ext cx="3340548" cy="1877103"/>
          </a:xfrm>
          <a:prstGeom prst="rect">
            <a:avLst/>
          </a:prstGeom>
        </p:spPr>
      </p:pic>
      <p:pic>
        <p:nvPicPr>
          <p:cNvPr id="15" name="図 14">
            <a:extLst>
              <a:ext uri="{FF2B5EF4-FFF2-40B4-BE49-F238E27FC236}">
                <a16:creationId xmlns:a16="http://schemas.microsoft.com/office/drawing/2014/main" id="{2792B84C-CA41-4D60-A129-6F4CEFAF3A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57830" y="1883817"/>
            <a:ext cx="3340548" cy="1877103"/>
          </a:xfrm>
          <a:prstGeom prst="rect">
            <a:avLst/>
          </a:prstGeom>
        </p:spPr>
      </p:pic>
      <p:cxnSp>
        <p:nvCxnSpPr>
          <p:cNvPr id="22" name="直線矢印コネクタ 21">
            <a:extLst>
              <a:ext uri="{FF2B5EF4-FFF2-40B4-BE49-F238E27FC236}">
                <a16:creationId xmlns:a16="http://schemas.microsoft.com/office/drawing/2014/main" id="{9BE16F8E-CCD3-4880-B3DB-B1C255B41A87}"/>
              </a:ext>
            </a:extLst>
          </p:cNvPr>
          <p:cNvCxnSpPr>
            <a:stCxn id="11" idx="3"/>
            <a:endCxn id="15" idx="1"/>
          </p:cNvCxnSpPr>
          <p:nvPr/>
        </p:nvCxnSpPr>
        <p:spPr>
          <a:xfrm flipV="1">
            <a:off x="4123324" y="2822369"/>
            <a:ext cx="1934506" cy="18917"/>
          </a:xfrm>
          <a:prstGeom prst="straightConnector1">
            <a:avLst/>
          </a:prstGeom>
          <a:ln w="381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3" name="テキスト ボックス 22">
            <a:extLst>
              <a:ext uri="{FF2B5EF4-FFF2-40B4-BE49-F238E27FC236}">
                <a16:creationId xmlns:a16="http://schemas.microsoft.com/office/drawing/2014/main" id="{2CC8FEF3-F072-4896-90F7-0B40BBEF672D}"/>
              </a:ext>
            </a:extLst>
          </p:cNvPr>
          <p:cNvSpPr txBox="1"/>
          <p:nvPr/>
        </p:nvSpPr>
        <p:spPr>
          <a:xfrm>
            <a:off x="4741763" y="2422258"/>
            <a:ext cx="697627" cy="400110"/>
          </a:xfrm>
          <a:prstGeom prst="rect">
            <a:avLst/>
          </a:prstGeom>
          <a:noFill/>
        </p:spPr>
        <p:txBody>
          <a:bodyPr wrap="none" rtlCol="0">
            <a:spAutoFit/>
          </a:bodyPr>
          <a:lstStyle/>
          <a:p>
            <a:r>
              <a:rPr kumimoji="1" lang="ja-JP" altLang="en-US" sz="2000" dirty="0">
                <a:latin typeface="メイリオ" panose="020B0604030504040204" pitchFamily="50" charset="-128"/>
                <a:ea typeface="メイリオ" panose="020B0604030504040204" pitchFamily="50" charset="-128"/>
              </a:rPr>
              <a:t>受注</a:t>
            </a:r>
          </a:p>
        </p:txBody>
      </p:sp>
      <p:pic>
        <p:nvPicPr>
          <p:cNvPr id="25" name="図 24">
            <a:extLst>
              <a:ext uri="{FF2B5EF4-FFF2-40B4-BE49-F238E27FC236}">
                <a16:creationId xmlns:a16="http://schemas.microsoft.com/office/drawing/2014/main" id="{5BA01E12-3C7C-466A-982C-BAC92159AD7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57829" y="4900905"/>
            <a:ext cx="3340549" cy="1896021"/>
          </a:xfrm>
          <a:prstGeom prst="rect">
            <a:avLst/>
          </a:prstGeom>
        </p:spPr>
      </p:pic>
      <p:cxnSp>
        <p:nvCxnSpPr>
          <p:cNvPr id="26" name="直線矢印コネクタ 25">
            <a:extLst>
              <a:ext uri="{FF2B5EF4-FFF2-40B4-BE49-F238E27FC236}">
                <a16:creationId xmlns:a16="http://schemas.microsoft.com/office/drawing/2014/main" id="{6259B34B-AB87-4AD4-B276-8E2286036DCD}"/>
              </a:ext>
            </a:extLst>
          </p:cNvPr>
          <p:cNvCxnSpPr>
            <a:cxnSpLocks/>
            <a:stCxn id="15" idx="2"/>
            <a:endCxn id="25" idx="0"/>
          </p:cNvCxnSpPr>
          <p:nvPr/>
        </p:nvCxnSpPr>
        <p:spPr>
          <a:xfrm>
            <a:off x="7728104" y="3760920"/>
            <a:ext cx="0" cy="1139985"/>
          </a:xfrm>
          <a:prstGeom prst="straightConnector1">
            <a:avLst/>
          </a:prstGeom>
          <a:ln w="381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9" name="直線矢印コネクタ 28">
            <a:extLst>
              <a:ext uri="{FF2B5EF4-FFF2-40B4-BE49-F238E27FC236}">
                <a16:creationId xmlns:a16="http://schemas.microsoft.com/office/drawing/2014/main" id="{7F6CE1C9-1323-4A26-92D0-8927E51136CF}"/>
              </a:ext>
            </a:extLst>
          </p:cNvPr>
          <p:cNvCxnSpPr>
            <a:cxnSpLocks/>
            <a:stCxn id="25" idx="1"/>
            <a:endCxn id="33" idx="3"/>
          </p:cNvCxnSpPr>
          <p:nvPr/>
        </p:nvCxnSpPr>
        <p:spPr>
          <a:xfrm flipH="1" flipV="1">
            <a:off x="4123325" y="5839457"/>
            <a:ext cx="1934504" cy="9459"/>
          </a:xfrm>
          <a:prstGeom prst="straightConnector1">
            <a:avLst/>
          </a:prstGeom>
          <a:ln w="381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33" name="図 32">
            <a:extLst>
              <a:ext uri="{FF2B5EF4-FFF2-40B4-BE49-F238E27FC236}">
                <a16:creationId xmlns:a16="http://schemas.microsoft.com/office/drawing/2014/main" id="{372B8971-4269-48CE-BECD-211B4E6C2F1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2776" y="4900905"/>
            <a:ext cx="3340549" cy="1877104"/>
          </a:xfrm>
          <a:prstGeom prst="rect">
            <a:avLst/>
          </a:prstGeom>
        </p:spPr>
      </p:pic>
      <p:sp>
        <p:nvSpPr>
          <p:cNvPr id="37" name="テキスト ボックス 36">
            <a:extLst>
              <a:ext uri="{FF2B5EF4-FFF2-40B4-BE49-F238E27FC236}">
                <a16:creationId xmlns:a16="http://schemas.microsoft.com/office/drawing/2014/main" id="{602841EA-0128-48F2-BCD9-4560B1BC5C9F}"/>
              </a:ext>
            </a:extLst>
          </p:cNvPr>
          <p:cNvSpPr txBox="1"/>
          <p:nvPr/>
        </p:nvSpPr>
        <p:spPr>
          <a:xfrm>
            <a:off x="7788346" y="4130857"/>
            <a:ext cx="697627" cy="400110"/>
          </a:xfrm>
          <a:prstGeom prst="rect">
            <a:avLst/>
          </a:prstGeom>
          <a:noFill/>
        </p:spPr>
        <p:txBody>
          <a:bodyPr wrap="none" rtlCol="0">
            <a:spAutoFit/>
          </a:bodyPr>
          <a:lstStyle/>
          <a:p>
            <a:r>
              <a:rPr kumimoji="1" lang="ja-JP" altLang="en-US" sz="2000" dirty="0">
                <a:latin typeface="メイリオ" panose="020B0604030504040204" pitchFamily="50" charset="-128"/>
                <a:ea typeface="メイリオ" panose="020B0604030504040204" pitchFamily="50" charset="-128"/>
              </a:rPr>
              <a:t>出発</a:t>
            </a:r>
          </a:p>
        </p:txBody>
      </p:sp>
      <p:sp>
        <p:nvSpPr>
          <p:cNvPr id="38" name="テキスト ボックス 37">
            <a:extLst>
              <a:ext uri="{FF2B5EF4-FFF2-40B4-BE49-F238E27FC236}">
                <a16:creationId xmlns:a16="http://schemas.microsoft.com/office/drawing/2014/main" id="{995C9D90-A256-42F4-B158-606A1091943E}"/>
              </a:ext>
            </a:extLst>
          </p:cNvPr>
          <p:cNvSpPr txBox="1"/>
          <p:nvPr/>
        </p:nvSpPr>
        <p:spPr>
          <a:xfrm>
            <a:off x="4741763" y="5448805"/>
            <a:ext cx="697627" cy="400110"/>
          </a:xfrm>
          <a:prstGeom prst="rect">
            <a:avLst/>
          </a:prstGeom>
          <a:noFill/>
        </p:spPr>
        <p:txBody>
          <a:bodyPr wrap="none" rtlCol="0">
            <a:spAutoFit/>
          </a:bodyPr>
          <a:lstStyle/>
          <a:p>
            <a:r>
              <a:rPr kumimoji="1" lang="ja-JP" altLang="en-US" sz="2000" dirty="0">
                <a:latin typeface="メイリオ" panose="020B0604030504040204" pitchFamily="50" charset="-128"/>
                <a:ea typeface="メイリオ" panose="020B0604030504040204" pitchFamily="50" charset="-128"/>
              </a:rPr>
              <a:t>討伐</a:t>
            </a:r>
          </a:p>
        </p:txBody>
      </p:sp>
      <p:cxnSp>
        <p:nvCxnSpPr>
          <p:cNvPr id="39" name="直線矢印コネクタ 38">
            <a:extLst>
              <a:ext uri="{FF2B5EF4-FFF2-40B4-BE49-F238E27FC236}">
                <a16:creationId xmlns:a16="http://schemas.microsoft.com/office/drawing/2014/main" id="{8E9728F3-8E8A-4E54-8E52-09488E5CE0C9}"/>
              </a:ext>
            </a:extLst>
          </p:cNvPr>
          <p:cNvCxnSpPr>
            <a:cxnSpLocks/>
            <a:stCxn id="33" idx="0"/>
            <a:endCxn id="11" idx="2"/>
          </p:cNvCxnSpPr>
          <p:nvPr/>
        </p:nvCxnSpPr>
        <p:spPr>
          <a:xfrm flipH="1" flipV="1">
            <a:off x="2453050" y="3779837"/>
            <a:ext cx="1" cy="1121068"/>
          </a:xfrm>
          <a:prstGeom prst="straightConnector1">
            <a:avLst/>
          </a:prstGeom>
          <a:ln w="381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2" name="テキスト ボックス 41">
            <a:extLst>
              <a:ext uri="{FF2B5EF4-FFF2-40B4-BE49-F238E27FC236}">
                <a16:creationId xmlns:a16="http://schemas.microsoft.com/office/drawing/2014/main" id="{58B81A79-F0EE-43EA-8F75-5BE57D623E2D}"/>
              </a:ext>
            </a:extLst>
          </p:cNvPr>
          <p:cNvSpPr txBox="1"/>
          <p:nvPr/>
        </p:nvSpPr>
        <p:spPr>
          <a:xfrm>
            <a:off x="2453050" y="4140316"/>
            <a:ext cx="697627" cy="400110"/>
          </a:xfrm>
          <a:prstGeom prst="rect">
            <a:avLst/>
          </a:prstGeom>
          <a:noFill/>
        </p:spPr>
        <p:txBody>
          <a:bodyPr wrap="none" rtlCol="0">
            <a:spAutoFit/>
          </a:bodyPr>
          <a:lstStyle/>
          <a:p>
            <a:r>
              <a:rPr kumimoji="1" lang="ja-JP" altLang="en-US" sz="2000" dirty="0">
                <a:latin typeface="メイリオ" panose="020B0604030504040204" pitchFamily="50" charset="-128"/>
                <a:ea typeface="メイリオ" panose="020B0604030504040204" pitchFamily="50" charset="-128"/>
              </a:rPr>
              <a:t>帰還</a:t>
            </a:r>
          </a:p>
        </p:txBody>
      </p:sp>
    </p:spTree>
    <p:extLst>
      <p:ext uri="{BB962C8B-B14F-4D97-AF65-F5344CB8AC3E}">
        <p14:creationId xmlns:p14="http://schemas.microsoft.com/office/powerpoint/2010/main" val="12066234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5AB5856C-4495-4FD6-8A64-221EA00932A6}"/>
              </a:ext>
            </a:extLst>
          </p:cNvPr>
          <p:cNvSpPr txBox="1"/>
          <p:nvPr/>
        </p:nvSpPr>
        <p:spPr>
          <a:xfrm>
            <a:off x="686889" y="516528"/>
            <a:ext cx="7701147" cy="707886"/>
          </a:xfrm>
          <a:prstGeom prst="rect">
            <a:avLst/>
          </a:prstGeom>
          <a:noFill/>
        </p:spPr>
        <p:txBody>
          <a:bodyPr wrap="none" rtlCol="0">
            <a:spAutoFit/>
          </a:bodyPr>
          <a:lstStyle/>
          <a:p>
            <a:r>
              <a:rPr kumimoji="1" lang="ja-JP" altLang="en-US" sz="4000" dirty="0">
                <a:latin typeface="メイリオ" panose="020B0604030504040204" pitchFamily="50" charset="-128"/>
                <a:ea typeface="メイリオ" panose="020B0604030504040204" pitchFamily="50" charset="-128"/>
              </a:rPr>
              <a:t>制作作品</a:t>
            </a:r>
            <a:r>
              <a:rPr kumimoji="1" lang="ja-JP" altLang="en-US" sz="2400" dirty="0">
                <a:latin typeface="メイリオ" panose="020B0604030504040204" pitchFamily="50" charset="-128"/>
                <a:ea typeface="メイリオ" panose="020B0604030504040204" pitchFamily="50" charset="-128"/>
              </a:rPr>
              <a:t>　オブジェクトの状態制御</a:t>
            </a:r>
            <a:r>
              <a:rPr kumimoji="1" lang="en-US" altLang="ja-JP" sz="2400" dirty="0">
                <a:latin typeface="メイリオ" panose="020B0604030504040204" pitchFamily="50" charset="-128"/>
                <a:ea typeface="メイリオ" panose="020B0604030504040204" pitchFamily="50" charset="-128"/>
              </a:rPr>
              <a:t>(</a:t>
            </a:r>
            <a:r>
              <a:rPr kumimoji="1" lang="en-US" altLang="ja-JP" sz="2400" dirty="0" err="1">
                <a:solidFill>
                  <a:schemeClr val="accent1"/>
                </a:solidFill>
                <a:latin typeface="メイリオ" panose="020B0604030504040204" pitchFamily="50" charset="-128"/>
                <a:ea typeface="メイリオ" panose="020B0604030504040204" pitchFamily="50" charset="-128"/>
              </a:rPr>
              <a:t>StateBase</a:t>
            </a:r>
            <a:r>
              <a:rPr kumimoji="1" lang="en-US" altLang="ja-JP" sz="2400" dirty="0">
                <a:latin typeface="メイリオ" panose="020B0604030504040204" pitchFamily="50" charset="-128"/>
                <a:ea typeface="メイリオ" panose="020B0604030504040204" pitchFamily="50" charset="-128"/>
              </a:rPr>
              <a:t>)</a:t>
            </a:r>
          </a:p>
        </p:txBody>
      </p:sp>
      <p:sp>
        <p:nvSpPr>
          <p:cNvPr id="4" name="テキスト ボックス 3">
            <a:extLst>
              <a:ext uri="{FF2B5EF4-FFF2-40B4-BE49-F238E27FC236}">
                <a16:creationId xmlns:a16="http://schemas.microsoft.com/office/drawing/2014/main" id="{450CA013-275B-4893-8B1C-B5D18BC85CF3}"/>
              </a:ext>
            </a:extLst>
          </p:cNvPr>
          <p:cNvSpPr txBox="1"/>
          <p:nvPr/>
        </p:nvSpPr>
        <p:spPr>
          <a:xfrm>
            <a:off x="686889" y="1215452"/>
            <a:ext cx="9132628" cy="1200329"/>
          </a:xfrm>
          <a:prstGeom prst="rect">
            <a:avLst/>
          </a:prstGeom>
          <a:noFill/>
        </p:spPr>
        <p:txBody>
          <a:bodyPr wrap="none" rtlCol="0">
            <a:spAutoFit/>
          </a:bodyPr>
          <a:lstStyle/>
          <a:p>
            <a:r>
              <a:rPr kumimoji="1" lang="ja-JP" altLang="en-US" sz="2800" dirty="0">
                <a:latin typeface="メイリオ" panose="020B0604030504040204" pitchFamily="50" charset="-128"/>
                <a:ea typeface="メイリオ" panose="020B0604030504040204" pitchFamily="50" charset="-128"/>
              </a:rPr>
              <a:t>各状態クラスの遷移</a:t>
            </a:r>
            <a:endParaRPr kumimoji="1" lang="en-US" altLang="ja-JP" sz="2800" dirty="0">
              <a:latin typeface="メイリオ" panose="020B0604030504040204" pitchFamily="50" charset="-128"/>
              <a:ea typeface="メイリオ" panose="020B0604030504040204" pitchFamily="50" charset="-128"/>
            </a:endParaRPr>
          </a:p>
          <a:p>
            <a:r>
              <a:rPr kumimoji="1" lang="ja-JP" altLang="en-US" sz="24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挙動制御を行う抽象クラス、</a:t>
            </a:r>
            <a:r>
              <a:rPr kumimoji="1" lang="en-US" altLang="ja-JP" sz="2000" dirty="0" err="1">
                <a:solidFill>
                  <a:schemeClr val="accent1"/>
                </a:solidFill>
                <a:latin typeface="メイリオ" panose="020B0604030504040204" pitchFamily="50" charset="-128"/>
                <a:ea typeface="メイリオ" panose="020B0604030504040204" pitchFamily="50" charset="-128"/>
              </a:rPr>
              <a:t>StateBase</a:t>
            </a:r>
            <a:r>
              <a:rPr kumimoji="1" lang="ja-JP" altLang="en-US" sz="2000" dirty="0">
                <a:latin typeface="メイリオ" panose="020B0604030504040204" pitchFamily="50" charset="-128"/>
                <a:ea typeface="メイリオ" panose="020B0604030504040204" pitchFamily="50" charset="-128"/>
              </a:rPr>
              <a:t>を作成した。</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solidFill>
                  <a:schemeClr val="accent1">
                    <a:lumMod val="40000"/>
                    <a:lumOff val="60000"/>
                  </a:schemeClr>
                </a:solidFill>
                <a:latin typeface="メイリオ" panose="020B0604030504040204" pitchFamily="50" charset="-128"/>
                <a:ea typeface="メイリオ" panose="020B0604030504040204" pitchFamily="50" charset="-128"/>
              </a:rPr>
              <a:t>　</a:t>
            </a:r>
            <a:r>
              <a:rPr kumimoji="1" lang="en-US" altLang="ja-JP" sz="2000" dirty="0" err="1">
                <a:solidFill>
                  <a:schemeClr val="accent1"/>
                </a:solidFill>
                <a:latin typeface="メイリオ" panose="020B0604030504040204" pitchFamily="50" charset="-128"/>
                <a:ea typeface="メイリオ" panose="020B0604030504040204" pitchFamily="50" charset="-128"/>
              </a:rPr>
              <a:t>StateBase</a:t>
            </a:r>
            <a:r>
              <a:rPr kumimoji="1" lang="ja-JP" altLang="en-US" sz="2000" dirty="0">
                <a:latin typeface="メイリオ" panose="020B0604030504040204" pitchFamily="50" charset="-128"/>
                <a:ea typeface="メイリオ" panose="020B0604030504040204" pitchFamily="50" charset="-128"/>
              </a:rPr>
              <a:t>によって各状態を管理するクラス間の遷移をわかりやすくした。</a:t>
            </a:r>
            <a:endParaRPr kumimoji="1" lang="en-US" altLang="ja-JP" sz="2400" dirty="0">
              <a:latin typeface="メイリオ" panose="020B0604030504040204" pitchFamily="50" charset="-128"/>
              <a:ea typeface="メイリオ" panose="020B0604030504040204" pitchFamily="50" charset="-128"/>
            </a:endParaRPr>
          </a:p>
        </p:txBody>
      </p:sp>
      <p:pic>
        <p:nvPicPr>
          <p:cNvPr id="40" name="図 39">
            <a:extLst>
              <a:ext uri="{FF2B5EF4-FFF2-40B4-BE49-F238E27FC236}">
                <a16:creationId xmlns:a16="http://schemas.microsoft.com/office/drawing/2014/main" id="{D1F6BBFE-78B0-41CD-A4FE-A4FDB4892D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87057" y="3052853"/>
            <a:ext cx="4089146" cy="3596874"/>
          </a:xfrm>
          <a:prstGeom prst="rect">
            <a:avLst/>
          </a:prstGeom>
        </p:spPr>
      </p:pic>
      <p:sp>
        <p:nvSpPr>
          <p:cNvPr id="41" name="テキスト ボックス 40">
            <a:extLst>
              <a:ext uri="{FF2B5EF4-FFF2-40B4-BE49-F238E27FC236}">
                <a16:creationId xmlns:a16="http://schemas.microsoft.com/office/drawing/2014/main" id="{19838F82-F6D5-4517-8B5B-DD1CCC1C7BEC}"/>
              </a:ext>
            </a:extLst>
          </p:cNvPr>
          <p:cNvSpPr txBox="1"/>
          <p:nvPr/>
        </p:nvSpPr>
        <p:spPr>
          <a:xfrm>
            <a:off x="686889" y="2594809"/>
            <a:ext cx="5493812" cy="1354217"/>
          </a:xfrm>
          <a:prstGeom prst="rect">
            <a:avLst/>
          </a:prstGeom>
          <a:noFill/>
        </p:spPr>
        <p:txBody>
          <a:bodyPr wrap="none" rtlCol="0">
            <a:spAutoFit/>
          </a:bodyPr>
          <a:lstStyle/>
          <a:p>
            <a:r>
              <a:rPr kumimoji="1" lang="en-US" altLang="ja-JP" sz="2800" dirty="0" err="1">
                <a:solidFill>
                  <a:schemeClr val="accent1"/>
                </a:solidFill>
                <a:latin typeface="メイリオ" panose="020B0604030504040204" pitchFamily="50" charset="-128"/>
                <a:ea typeface="メイリオ" panose="020B0604030504040204" pitchFamily="50" charset="-128"/>
              </a:rPr>
              <a:t>StateBase</a:t>
            </a:r>
            <a:r>
              <a:rPr kumimoji="1" lang="ja-JP" altLang="en-US" sz="2800" dirty="0">
                <a:latin typeface="メイリオ" panose="020B0604030504040204" pitchFamily="50" charset="-128"/>
                <a:ea typeface="メイリオ" panose="020B0604030504040204" pitchFamily="50" charset="-128"/>
              </a:rPr>
              <a:t>の引数</a:t>
            </a:r>
            <a:endParaRPr kumimoji="1" lang="en-US" altLang="ja-JP" sz="2800" dirty="0">
              <a:latin typeface="メイリオ" panose="020B0604030504040204" pitchFamily="50" charset="-128"/>
              <a:ea typeface="メイリオ" panose="020B0604030504040204" pitchFamily="50" charset="-128"/>
            </a:endParaRPr>
          </a:p>
          <a:p>
            <a:r>
              <a:rPr kumimoji="1" lang="ja-JP" altLang="en-US" sz="1800" dirty="0">
                <a:latin typeface="メイリオ" panose="020B0604030504040204" pitchFamily="50" charset="-128"/>
                <a:ea typeface="メイリオ" panose="020B0604030504040204" pitchFamily="50" charset="-128"/>
              </a:rPr>
              <a:t>　引数にひとつ前の状態、次に遷移する状態を</a:t>
            </a:r>
            <a:endParaRPr kumimoji="1" lang="en-US" altLang="ja-JP" sz="1800" dirty="0">
              <a:latin typeface="メイリオ" panose="020B0604030504040204" pitchFamily="50" charset="-128"/>
              <a:ea typeface="メイリオ" panose="020B0604030504040204" pitchFamily="50" charset="-128"/>
            </a:endParaRPr>
          </a:p>
          <a:p>
            <a:r>
              <a:rPr kumimoji="1" lang="ja-JP" altLang="en-US" sz="1800" dirty="0">
                <a:latin typeface="メイリオ" panose="020B0604030504040204" pitchFamily="50" charset="-128"/>
                <a:ea typeface="メイリオ" panose="020B0604030504040204" pitchFamily="50" charset="-128"/>
              </a:rPr>
              <a:t>　追加することで特定の状態遷移時にのみ行いたい</a:t>
            </a:r>
            <a:endParaRPr kumimoji="1" lang="en-US" altLang="ja-JP" sz="1800" dirty="0">
              <a:latin typeface="メイリオ" panose="020B0604030504040204" pitchFamily="50" charset="-128"/>
              <a:ea typeface="メイリオ" panose="020B0604030504040204" pitchFamily="50" charset="-128"/>
            </a:endParaRPr>
          </a:p>
          <a:p>
            <a:r>
              <a:rPr kumimoji="1" lang="ja-JP" altLang="en-US" dirty="0">
                <a:latin typeface="メイリオ" panose="020B0604030504040204" pitchFamily="50" charset="-128"/>
                <a:ea typeface="メイリオ" panose="020B0604030504040204" pitchFamily="50" charset="-128"/>
              </a:rPr>
              <a:t>　処理を追加できるようにした</a:t>
            </a:r>
            <a:endParaRPr kumimoji="1" lang="en-US" altLang="ja-JP" sz="2000" dirty="0">
              <a:latin typeface="メイリオ" panose="020B0604030504040204" pitchFamily="50" charset="-128"/>
              <a:ea typeface="メイリオ" panose="020B0604030504040204" pitchFamily="50" charset="-128"/>
            </a:endParaRPr>
          </a:p>
        </p:txBody>
      </p:sp>
      <p:sp>
        <p:nvSpPr>
          <p:cNvPr id="42" name="テキスト ボックス 41">
            <a:extLst>
              <a:ext uri="{FF2B5EF4-FFF2-40B4-BE49-F238E27FC236}">
                <a16:creationId xmlns:a16="http://schemas.microsoft.com/office/drawing/2014/main" id="{A79FC823-131E-4739-AFFC-FDCD0BE723A2}"/>
              </a:ext>
            </a:extLst>
          </p:cNvPr>
          <p:cNvSpPr txBox="1"/>
          <p:nvPr/>
        </p:nvSpPr>
        <p:spPr>
          <a:xfrm>
            <a:off x="6087057" y="2573822"/>
            <a:ext cx="1625766" cy="369332"/>
          </a:xfrm>
          <a:prstGeom prst="rect">
            <a:avLst/>
          </a:prstGeom>
          <a:noFill/>
        </p:spPr>
        <p:txBody>
          <a:bodyPr wrap="none" rtlCol="0">
            <a:spAutoFit/>
          </a:bodyPr>
          <a:lstStyle/>
          <a:p>
            <a:r>
              <a:rPr kumimoji="1" lang="en-US" altLang="ja-JP" dirty="0" err="1">
                <a:latin typeface="メイリオ" panose="020B0604030504040204" pitchFamily="50" charset="-128"/>
                <a:ea typeface="メイリオ" panose="020B0604030504040204" pitchFamily="50" charset="-128"/>
              </a:rPr>
              <a:t>StateBase.cs</a:t>
            </a:r>
            <a:endParaRPr kumimoji="1" lang="en-US" altLang="ja-JP" dirty="0">
              <a:latin typeface="メイリオ" panose="020B0604030504040204" pitchFamily="50" charset="-128"/>
              <a:ea typeface="メイリオ" panose="020B0604030504040204" pitchFamily="50" charset="-128"/>
            </a:endParaRPr>
          </a:p>
        </p:txBody>
      </p:sp>
      <p:pic>
        <p:nvPicPr>
          <p:cNvPr id="46" name="図 45">
            <a:extLst>
              <a:ext uri="{FF2B5EF4-FFF2-40B4-BE49-F238E27FC236}">
                <a16:creationId xmlns:a16="http://schemas.microsoft.com/office/drawing/2014/main" id="{F28BE4A3-4D34-493F-A5A6-7E2E65D0F3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5224" y="4630145"/>
            <a:ext cx="3629532" cy="2019582"/>
          </a:xfrm>
          <a:prstGeom prst="rect">
            <a:avLst/>
          </a:prstGeom>
        </p:spPr>
      </p:pic>
      <p:sp>
        <p:nvSpPr>
          <p:cNvPr id="47" name="テキスト ボックス 46">
            <a:extLst>
              <a:ext uri="{FF2B5EF4-FFF2-40B4-BE49-F238E27FC236}">
                <a16:creationId xmlns:a16="http://schemas.microsoft.com/office/drawing/2014/main" id="{F9D82E30-BB34-4DF7-8B49-2A3591907288}"/>
              </a:ext>
            </a:extLst>
          </p:cNvPr>
          <p:cNvSpPr txBox="1"/>
          <p:nvPr/>
        </p:nvSpPr>
        <p:spPr>
          <a:xfrm>
            <a:off x="975224" y="4107322"/>
            <a:ext cx="3005951" cy="400110"/>
          </a:xfrm>
          <a:prstGeom prst="rect">
            <a:avLst/>
          </a:prstGeom>
          <a:noFill/>
        </p:spPr>
        <p:txBody>
          <a:bodyPr wrap="none" rtlCol="0">
            <a:spAutoFit/>
          </a:bodyPr>
          <a:lstStyle/>
          <a:p>
            <a:r>
              <a:rPr kumimoji="1" lang="ja-JP" altLang="en-US" sz="2000" dirty="0">
                <a:latin typeface="メイリオ" panose="020B0604030504040204" pitchFamily="50" charset="-128"/>
                <a:ea typeface="メイリオ" panose="020B0604030504040204" pitchFamily="50" charset="-128"/>
              </a:rPr>
              <a:t>次の状態に遷移する関数</a:t>
            </a:r>
            <a:endParaRPr kumimoji="1" lang="en-US" altLang="ja-JP" sz="20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8393510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5AB5856C-4495-4FD6-8A64-221EA00932A6}"/>
              </a:ext>
            </a:extLst>
          </p:cNvPr>
          <p:cNvSpPr txBox="1"/>
          <p:nvPr/>
        </p:nvSpPr>
        <p:spPr>
          <a:xfrm>
            <a:off x="686889" y="516528"/>
            <a:ext cx="5995552" cy="707886"/>
          </a:xfrm>
          <a:prstGeom prst="rect">
            <a:avLst/>
          </a:prstGeom>
          <a:noFill/>
        </p:spPr>
        <p:txBody>
          <a:bodyPr wrap="none" rtlCol="0">
            <a:spAutoFit/>
          </a:bodyPr>
          <a:lstStyle/>
          <a:p>
            <a:r>
              <a:rPr kumimoji="1" lang="ja-JP" altLang="en-US" sz="4000" dirty="0">
                <a:latin typeface="メイリオ" panose="020B0604030504040204" pitchFamily="50" charset="-128"/>
                <a:ea typeface="メイリオ" panose="020B0604030504040204" pitchFamily="50" charset="-128"/>
              </a:rPr>
              <a:t>制作作品</a:t>
            </a:r>
            <a:r>
              <a:rPr kumimoji="1" lang="ja-JP" altLang="en-US" sz="2400" dirty="0">
                <a:latin typeface="メイリオ" panose="020B0604030504040204" pitchFamily="50" charset="-128"/>
                <a:ea typeface="メイリオ" panose="020B0604030504040204" pitchFamily="50" charset="-128"/>
              </a:rPr>
              <a:t>　プレイヤー </a:t>
            </a:r>
            <a:r>
              <a:rPr kumimoji="1" lang="en-US" altLang="ja-JP" sz="2400" dirty="0">
                <a:latin typeface="メイリオ" panose="020B0604030504040204" pitchFamily="50" charset="-128"/>
                <a:ea typeface="メイリオ" panose="020B0604030504040204" pitchFamily="50" charset="-128"/>
              </a:rPr>
              <a:t>(</a:t>
            </a:r>
            <a:r>
              <a:rPr kumimoji="1" lang="ja-JP" altLang="en-US" sz="2400" dirty="0">
                <a:latin typeface="メイリオ" panose="020B0604030504040204" pitchFamily="50" charset="-128"/>
                <a:ea typeface="メイリオ" panose="020B0604030504040204" pitchFamily="50" charset="-128"/>
              </a:rPr>
              <a:t>内部クラス</a:t>
            </a:r>
            <a:r>
              <a:rPr kumimoji="1" lang="en-US" altLang="ja-JP" sz="2400" dirty="0">
                <a:latin typeface="メイリオ" panose="020B0604030504040204" pitchFamily="50" charset="-128"/>
                <a:ea typeface="メイリオ" panose="020B0604030504040204" pitchFamily="50" charset="-128"/>
              </a:rPr>
              <a:t>)</a:t>
            </a:r>
          </a:p>
        </p:txBody>
      </p:sp>
      <p:sp>
        <p:nvSpPr>
          <p:cNvPr id="4" name="テキスト ボックス 3">
            <a:extLst>
              <a:ext uri="{FF2B5EF4-FFF2-40B4-BE49-F238E27FC236}">
                <a16:creationId xmlns:a16="http://schemas.microsoft.com/office/drawing/2014/main" id="{450CA013-275B-4893-8B1C-B5D18BC85CF3}"/>
              </a:ext>
            </a:extLst>
          </p:cNvPr>
          <p:cNvSpPr txBox="1"/>
          <p:nvPr/>
        </p:nvSpPr>
        <p:spPr>
          <a:xfrm>
            <a:off x="686889" y="1214313"/>
            <a:ext cx="9767354" cy="1815882"/>
          </a:xfrm>
          <a:prstGeom prst="rect">
            <a:avLst/>
          </a:prstGeom>
          <a:noFill/>
        </p:spPr>
        <p:txBody>
          <a:bodyPr wrap="none" rtlCol="0">
            <a:spAutoFit/>
          </a:bodyPr>
          <a:lstStyle/>
          <a:p>
            <a:r>
              <a:rPr kumimoji="1" lang="ja-JP" altLang="en-US" sz="2800" dirty="0">
                <a:latin typeface="メイリオ" panose="020B0604030504040204" pitchFamily="50" charset="-128"/>
                <a:ea typeface="メイリオ" panose="020B0604030504040204" pitchFamily="50" charset="-128"/>
              </a:rPr>
              <a:t>各状態クラスを内部クラスとして宣言</a:t>
            </a:r>
            <a:endParaRPr kumimoji="1" lang="en-US" altLang="ja-JP" sz="2800" dirty="0">
              <a:latin typeface="メイリオ" panose="020B0604030504040204" pitchFamily="50" charset="-128"/>
              <a:ea typeface="メイリオ" panose="020B0604030504040204" pitchFamily="50" charset="-128"/>
            </a:endParaRPr>
          </a:p>
          <a:p>
            <a:r>
              <a:rPr kumimoji="1" lang="ja-JP" altLang="en-US" sz="2400" dirty="0">
                <a:latin typeface="メイリオ" panose="020B0604030504040204" pitchFamily="50" charset="-128"/>
                <a:ea typeface="メイリオ" panose="020B0604030504040204" pitchFamily="50" charset="-128"/>
              </a:rPr>
              <a:t>内部クラスにした</a:t>
            </a:r>
            <a:r>
              <a:rPr kumimoji="1" lang="ja-JP" altLang="en-US" sz="2400" dirty="0">
                <a:solidFill>
                  <a:schemeClr val="tx2"/>
                </a:solidFill>
                <a:latin typeface="メイリオ" panose="020B0604030504040204" pitchFamily="50" charset="-128"/>
                <a:ea typeface="メイリオ" panose="020B0604030504040204" pitchFamily="50" charset="-128"/>
              </a:rPr>
              <a:t>メリット</a:t>
            </a:r>
            <a:r>
              <a:rPr kumimoji="1" lang="ja-JP" altLang="en-US" sz="2400" dirty="0">
                <a:solidFill>
                  <a:schemeClr val="bg2">
                    <a:lumMod val="75000"/>
                  </a:schemeClr>
                </a:solidFill>
                <a:latin typeface="メイリオ" panose="020B0604030504040204" pitchFamily="50" charset="-128"/>
                <a:ea typeface="メイリオ" panose="020B0604030504040204" pitchFamily="50" charset="-128"/>
              </a:rPr>
              <a:t>リット</a:t>
            </a:r>
            <a:endParaRPr kumimoji="1" lang="en-US" altLang="ja-JP" sz="2400" dirty="0">
              <a:solidFill>
                <a:schemeClr val="bg2">
                  <a:lumMod val="75000"/>
                </a:schemeClr>
              </a:solidFill>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a:t>
            </a:r>
            <a:r>
              <a:rPr kumimoji="1" lang="en-US" altLang="ja-JP" sz="2000" dirty="0">
                <a:latin typeface="メイリオ" panose="020B0604030504040204" pitchFamily="50" charset="-128"/>
                <a:ea typeface="メイリオ" panose="020B0604030504040204" pitchFamily="50" charset="-128"/>
              </a:rPr>
              <a:t>private</a:t>
            </a:r>
            <a:r>
              <a:rPr kumimoji="1" lang="ja-JP" altLang="en-US" sz="2000" dirty="0">
                <a:latin typeface="メイリオ" panose="020B0604030504040204" pitchFamily="50" charset="-128"/>
                <a:ea typeface="メイリオ" panose="020B0604030504040204" pitchFamily="50" charset="-128"/>
              </a:rPr>
              <a:t>フィールドにある変数や関数を各状態クラスのみに呼び出すことができ、</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その他のクラスに必要のない変数や関数を呼び出すことを防ぐことが出来た。</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そのため状態制御関係のバグの発生率を抑えることが出来た。</a:t>
            </a:r>
            <a:endParaRPr kumimoji="1" lang="en-US" altLang="ja-JP" sz="2000" dirty="0">
              <a:latin typeface="メイリオ" panose="020B0604030504040204" pitchFamily="50" charset="-128"/>
              <a:ea typeface="メイリオ" panose="020B0604030504040204" pitchFamily="50" charset="-128"/>
            </a:endParaRPr>
          </a:p>
        </p:txBody>
      </p:sp>
      <p:sp>
        <p:nvSpPr>
          <p:cNvPr id="2" name="テキスト ボックス 1">
            <a:extLst>
              <a:ext uri="{FF2B5EF4-FFF2-40B4-BE49-F238E27FC236}">
                <a16:creationId xmlns:a16="http://schemas.microsoft.com/office/drawing/2014/main" id="{305132DA-F772-429F-93F9-C1037973CEC9}"/>
              </a:ext>
            </a:extLst>
          </p:cNvPr>
          <p:cNvSpPr txBox="1"/>
          <p:nvPr/>
        </p:nvSpPr>
        <p:spPr>
          <a:xfrm>
            <a:off x="686889" y="4875682"/>
            <a:ext cx="9161482" cy="769441"/>
          </a:xfrm>
          <a:prstGeom prst="rect">
            <a:avLst/>
          </a:prstGeom>
          <a:noFill/>
        </p:spPr>
        <p:txBody>
          <a:bodyPr wrap="none" rtlCol="0">
            <a:spAutoFit/>
          </a:bodyPr>
          <a:lstStyle/>
          <a:p>
            <a:r>
              <a:rPr kumimoji="1" lang="ja-JP" altLang="en-US" sz="2400" dirty="0">
                <a:latin typeface="メイリオ" panose="020B0604030504040204" pitchFamily="50" charset="-128"/>
                <a:ea typeface="メイリオ" panose="020B0604030504040204" pitchFamily="50" charset="-128"/>
              </a:rPr>
              <a:t>内部クラスにした</a:t>
            </a:r>
            <a:r>
              <a:rPr kumimoji="1" lang="ja-JP" altLang="en-US" sz="2400" dirty="0">
                <a:solidFill>
                  <a:srgbClr val="FF7C80"/>
                </a:solidFill>
                <a:latin typeface="メイリオ" panose="020B0604030504040204" pitchFamily="50" charset="-128"/>
                <a:ea typeface="メイリオ" panose="020B0604030504040204" pitchFamily="50" charset="-128"/>
              </a:rPr>
              <a:t>デメリット</a:t>
            </a:r>
            <a:endParaRPr kumimoji="1" lang="en-US" altLang="ja-JP" sz="2400" dirty="0">
              <a:solidFill>
                <a:srgbClr val="FF7C80"/>
              </a:solidFill>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コードの肥大化がおこり、可読性の低下と制作効率を損なうことになった。</a:t>
            </a:r>
          </a:p>
        </p:txBody>
      </p:sp>
      <p:pic>
        <p:nvPicPr>
          <p:cNvPr id="6" name="グラフィックス 5" descr="ドキュメント 単色塗りつぶし">
            <a:extLst>
              <a:ext uri="{FF2B5EF4-FFF2-40B4-BE49-F238E27FC236}">
                <a16:creationId xmlns:a16="http://schemas.microsoft.com/office/drawing/2014/main" id="{5CA5F457-A75C-4DCC-AD2B-3F2964247A0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25122" y="5630246"/>
            <a:ext cx="1584012" cy="1584012"/>
          </a:xfrm>
          <a:prstGeom prst="rect">
            <a:avLst/>
          </a:prstGeom>
        </p:spPr>
      </p:pic>
      <p:sp>
        <p:nvSpPr>
          <p:cNvPr id="7" name="正方形/長方形 6">
            <a:extLst>
              <a:ext uri="{FF2B5EF4-FFF2-40B4-BE49-F238E27FC236}">
                <a16:creationId xmlns:a16="http://schemas.microsoft.com/office/drawing/2014/main" id="{4DD7657D-A7AF-4076-B5A6-F0A1A1E81745}"/>
              </a:ext>
            </a:extLst>
          </p:cNvPr>
          <p:cNvSpPr/>
          <p:nvPr/>
        </p:nvSpPr>
        <p:spPr>
          <a:xfrm>
            <a:off x="1489435" y="6422252"/>
            <a:ext cx="5835687" cy="3957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Player</a:t>
            </a:r>
            <a:endParaRPr kumimoji="1" lang="ja-JP" altLang="en-US" dirty="0"/>
          </a:p>
        </p:txBody>
      </p:sp>
      <p:sp>
        <p:nvSpPr>
          <p:cNvPr id="8" name="正方形/長方形 7">
            <a:extLst>
              <a:ext uri="{FF2B5EF4-FFF2-40B4-BE49-F238E27FC236}">
                <a16:creationId xmlns:a16="http://schemas.microsoft.com/office/drawing/2014/main" id="{5B7F7DA4-A305-492E-9BB5-0B90B74CAB81}"/>
              </a:ext>
            </a:extLst>
          </p:cNvPr>
          <p:cNvSpPr/>
          <p:nvPr/>
        </p:nvSpPr>
        <p:spPr>
          <a:xfrm>
            <a:off x="1489435" y="6838202"/>
            <a:ext cx="980388" cy="30864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en-US" altLang="ja-JP" dirty="0"/>
              <a:t>Idle</a:t>
            </a:r>
          </a:p>
        </p:txBody>
      </p:sp>
      <p:sp>
        <p:nvSpPr>
          <p:cNvPr id="14" name="正方形/長方形 13">
            <a:extLst>
              <a:ext uri="{FF2B5EF4-FFF2-40B4-BE49-F238E27FC236}">
                <a16:creationId xmlns:a16="http://schemas.microsoft.com/office/drawing/2014/main" id="{EF24D6C3-BA41-4149-9849-AE70BB04F818}"/>
              </a:ext>
            </a:extLst>
          </p:cNvPr>
          <p:cNvSpPr/>
          <p:nvPr/>
        </p:nvSpPr>
        <p:spPr>
          <a:xfrm>
            <a:off x="2479250" y="6836878"/>
            <a:ext cx="980388" cy="30864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en-US" altLang="ja-JP" dirty="0"/>
              <a:t>Run</a:t>
            </a:r>
          </a:p>
        </p:txBody>
      </p:sp>
      <p:sp>
        <p:nvSpPr>
          <p:cNvPr id="15" name="正方形/長方形 14">
            <a:extLst>
              <a:ext uri="{FF2B5EF4-FFF2-40B4-BE49-F238E27FC236}">
                <a16:creationId xmlns:a16="http://schemas.microsoft.com/office/drawing/2014/main" id="{A63BA6F0-4E73-4110-A0FA-80E9571862D3}"/>
              </a:ext>
            </a:extLst>
          </p:cNvPr>
          <p:cNvSpPr/>
          <p:nvPr/>
        </p:nvSpPr>
        <p:spPr>
          <a:xfrm>
            <a:off x="3469066" y="6836878"/>
            <a:ext cx="980388" cy="30864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en-US" altLang="ja-JP" dirty="0"/>
              <a:t>Attack</a:t>
            </a:r>
          </a:p>
        </p:txBody>
      </p:sp>
      <p:sp>
        <p:nvSpPr>
          <p:cNvPr id="16" name="正方形/長方形 15">
            <a:extLst>
              <a:ext uri="{FF2B5EF4-FFF2-40B4-BE49-F238E27FC236}">
                <a16:creationId xmlns:a16="http://schemas.microsoft.com/office/drawing/2014/main" id="{6370DF64-DB02-490A-BB2C-CECE313DB4CC}"/>
              </a:ext>
            </a:extLst>
          </p:cNvPr>
          <p:cNvSpPr/>
          <p:nvPr/>
        </p:nvSpPr>
        <p:spPr>
          <a:xfrm>
            <a:off x="4458886" y="6833540"/>
            <a:ext cx="980388" cy="30864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en-US" altLang="ja-JP" dirty="0"/>
              <a:t>Avoid</a:t>
            </a:r>
          </a:p>
        </p:txBody>
      </p:sp>
      <p:sp>
        <p:nvSpPr>
          <p:cNvPr id="17" name="正方形/長方形 16">
            <a:extLst>
              <a:ext uri="{FF2B5EF4-FFF2-40B4-BE49-F238E27FC236}">
                <a16:creationId xmlns:a16="http://schemas.microsoft.com/office/drawing/2014/main" id="{39901D05-AC24-4450-8E82-8F68A89382F4}"/>
              </a:ext>
            </a:extLst>
          </p:cNvPr>
          <p:cNvSpPr/>
          <p:nvPr/>
        </p:nvSpPr>
        <p:spPr>
          <a:xfrm>
            <a:off x="5448700" y="6833540"/>
            <a:ext cx="1876421" cy="30864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kumimoji="1" lang="en-US" altLang="ja-JP" dirty="0"/>
              <a:t>…</a:t>
            </a:r>
            <a:r>
              <a:rPr kumimoji="1" lang="en-US" altLang="ja-JP" dirty="0" err="1"/>
              <a:t>etc</a:t>
            </a:r>
            <a:endParaRPr kumimoji="1" lang="en-US" altLang="ja-JP" dirty="0"/>
          </a:p>
        </p:txBody>
      </p:sp>
      <p:sp>
        <p:nvSpPr>
          <p:cNvPr id="9" name="テキスト ボックス 8">
            <a:extLst>
              <a:ext uri="{FF2B5EF4-FFF2-40B4-BE49-F238E27FC236}">
                <a16:creationId xmlns:a16="http://schemas.microsoft.com/office/drawing/2014/main" id="{E39A9196-B7B4-48AF-A041-2114EE726E49}"/>
              </a:ext>
            </a:extLst>
          </p:cNvPr>
          <p:cNvSpPr txBox="1"/>
          <p:nvPr/>
        </p:nvSpPr>
        <p:spPr>
          <a:xfrm rot="20439416">
            <a:off x="1518876" y="5920327"/>
            <a:ext cx="1124026" cy="369332"/>
          </a:xfrm>
          <a:prstGeom prst="rect">
            <a:avLst/>
          </a:prstGeom>
          <a:noFill/>
        </p:spPr>
        <p:txBody>
          <a:bodyPr wrap="none" rtlCol="0">
            <a:spAutoFit/>
          </a:bodyPr>
          <a:lstStyle/>
          <a:p>
            <a:r>
              <a:rPr kumimoji="1" lang="ja-JP" altLang="en-US" dirty="0"/>
              <a:t>ｷﾞｭｳｷﾞｭｳ</a:t>
            </a:r>
          </a:p>
        </p:txBody>
      </p:sp>
      <p:sp>
        <p:nvSpPr>
          <p:cNvPr id="19" name="テキスト ボックス 18">
            <a:extLst>
              <a:ext uri="{FF2B5EF4-FFF2-40B4-BE49-F238E27FC236}">
                <a16:creationId xmlns:a16="http://schemas.microsoft.com/office/drawing/2014/main" id="{9BFB43F0-18B6-4CA0-909C-776F2E70DDE2}"/>
              </a:ext>
            </a:extLst>
          </p:cNvPr>
          <p:cNvSpPr txBox="1"/>
          <p:nvPr/>
        </p:nvSpPr>
        <p:spPr>
          <a:xfrm rot="548320">
            <a:off x="6128742" y="5929689"/>
            <a:ext cx="764953" cy="369332"/>
          </a:xfrm>
          <a:prstGeom prst="rect">
            <a:avLst/>
          </a:prstGeom>
          <a:noFill/>
        </p:spPr>
        <p:txBody>
          <a:bodyPr wrap="none" rtlCol="0">
            <a:spAutoFit/>
          </a:bodyPr>
          <a:lstStyle/>
          <a:p>
            <a:r>
              <a:rPr kumimoji="1" lang="ja-JP" altLang="en-US" dirty="0"/>
              <a:t>ｷﾂｷﾂ</a:t>
            </a:r>
          </a:p>
        </p:txBody>
      </p:sp>
      <p:sp>
        <p:nvSpPr>
          <p:cNvPr id="10" name="テキスト ボックス 9">
            <a:extLst>
              <a:ext uri="{FF2B5EF4-FFF2-40B4-BE49-F238E27FC236}">
                <a16:creationId xmlns:a16="http://schemas.microsoft.com/office/drawing/2014/main" id="{44292BF1-1709-48A4-8039-E09FA50E18C9}"/>
              </a:ext>
            </a:extLst>
          </p:cNvPr>
          <p:cNvSpPr txBox="1"/>
          <p:nvPr/>
        </p:nvSpPr>
        <p:spPr>
          <a:xfrm>
            <a:off x="1029954" y="3751873"/>
            <a:ext cx="2064091" cy="584775"/>
          </a:xfrm>
          <a:prstGeom prst="rect">
            <a:avLst/>
          </a:prstGeom>
          <a:noFill/>
        </p:spPr>
        <p:txBody>
          <a:bodyPr wrap="none" rtlCol="0">
            <a:spAutoFit/>
          </a:bodyPr>
          <a:lstStyle/>
          <a:p>
            <a:r>
              <a:rPr kumimoji="1" lang="en-US" altLang="ja-JP" sz="1600" dirty="0">
                <a:solidFill>
                  <a:schemeClr val="tx2">
                    <a:lumMod val="90000"/>
                  </a:schemeClr>
                </a:solidFill>
                <a:latin typeface="メイリオ" panose="020B0604030504040204" pitchFamily="50" charset="-128"/>
                <a:ea typeface="メイリオ" panose="020B0604030504040204" pitchFamily="50" charset="-128"/>
              </a:rPr>
              <a:t>public class</a:t>
            </a:r>
            <a:r>
              <a:rPr kumimoji="1" lang="en-US" altLang="ja-JP" sz="1600" dirty="0">
                <a:latin typeface="メイリオ" panose="020B0604030504040204" pitchFamily="50" charset="-128"/>
                <a:ea typeface="メイリオ" panose="020B0604030504040204" pitchFamily="50" charset="-128"/>
              </a:rPr>
              <a:t> </a:t>
            </a:r>
            <a:r>
              <a:rPr kumimoji="1" lang="en-US" altLang="ja-JP" sz="1600" dirty="0">
                <a:solidFill>
                  <a:schemeClr val="accent1"/>
                </a:solidFill>
                <a:latin typeface="メイリオ" panose="020B0604030504040204" pitchFamily="50" charset="-128"/>
                <a:ea typeface="メイリオ" panose="020B0604030504040204" pitchFamily="50" charset="-128"/>
              </a:rPr>
              <a:t>Player</a:t>
            </a:r>
          </a:p>
          <a:p>
            <a:r>
              <a:rPr kumimoji="1" lang="en-US" altLang="ja-JP" sz="1600" dirty="0">
                <a:solidFill>
                  <a:schemeClr val="tx2">
                    <a:lumMod val="90000"/>
                  </a:schemeClr>
                </a:solidFill>
                <a:latin typeface="メイリオ" panose="020B0604030504040204" pitchFamily="50" charset="-128"/>
                <a:ea typeface="メイリオ" panose="020B0604030504040204" pitchFamily="50" charset="-128"/>
              </a:rPr>
              <a:t>private int</a:t>
            </a:r>
            <a:r>
              <a:rPr kumimoji="1" lang="en-US" altLang="ja-JP" sz="1600" dirty="0">
                <a:latin typeface="メイリオ" panose="020B0604030504040204" pitchFamily="50" charset="-128"/>
                <a:ea typeface="メイリオ" panose="020B0604030504040204" pitchFamily="50" charset="-128"/>
              </a:rPr>
              <a:t> Attack;</a:t>
            </a:r>
          </a:p>
        </p:txBody>
      </p:sp>
      <p:sp>
        <p:nvSpPr>
          <p:cNvPr id="24" name="テキスト ボックス 23">
            <a:extLst>
              <a:ext uri="{FF2B5EF4-FFF2-40B4-BE49-F238E27FC236}">
                <a16:creationId xmlns:a16="http://schemas.microsoft.com/office/drawing/2014/main" id="{0FF8508D-6446-4870-BE3D-976C6F56A41F}"/>
              </a:ext>
            </a:extLst>
          </p:cNvPr>
          <p:cNvSpPr txBox="1"/>
          <p:nvPr/>
        </p:nvSpPr>
        <p:spPr>
          <a:xfrm>
            <a:off x="4064658" y="3160367"/>
            <a:ext cx="2051459" cy="738664"/>
          </a:xfrm>
          <a:prstGeom prst="rect">
            <a:avLst/>
          </a:prstGeom>
          <a:noFill/>
        </p:spPr>
        <p:txBody>
          <a:bodyPr wrap="none" rtlCol="0">
            <a:spAutoFit/>
          </a:bodyPr>
          <a:lstStyle/>
          <a:p>
            <a:r>
              <a:rPr kumimoji="1" lang="en-US" altLang="ja-JP" sz="1400" dirty="0">
                <a:solidFill>
                  <a:schemeClr val="tx2"/>
                </a:solidFill>
                <a:latin typeface="メイリオ" panose="020B0604030504040204" pitchFamily="50" charset="-128"/>
                <a:ea typeface="メイリオ" panose="020B0604030504040204" pitchFamily="50" charset="-128"/>
              </a:rPr>
              <a:t>public class</a:t>
            </a:r>
            <a:r>
              <a:rPr kumimoji="1" lang="en-US" altLang="ja-JP" sz="1400" dirty="0">
                <a:latin typeface="メイリオ" panose="020B0604030504040204" pitchFamily="50" charset="-128"/>
                <a:ea typeface="メイリオ" panose="020B0604030504040204" pitchFamily="50" charset="-128"/>
              </a:rPr>
              <a:t> </a:t>
            </a:r>
            <a:r>
              <a:rPr kumimoji="1" lang="en-US" altLang="ja-JP" sz="1400" dirty="0">
                <a:solidFill>
                  <a:schemeClr val="accent1"/>
                </a:solidFill>
                <a:latin typeface="メイリオ" panose="020B0604030504040204" pitchFamily="50" charset="-128"/>
                <a:ea typeface="メイリオ" panose="020B0604030504040204" pitchFamily="50" charset="-128"/>
              </a:rPr>
              <a:t>Player</a:t>
            </a:r>
          </a:p>
          <a:p>
            <a:r>
              <a:rPr kumimoji="1" lang="ja-JP" altLang="en-US" sz="1400" dirty="0">
                <a:latin typeface="メイリオ" panose="020B0604030504040204" pitchFamily="50" charset="-128"/>
                <a:ea typeface="メイリオ" panose="020B0604030504040204" pitchFamily="50" charset="-128"/>
              </a:rPr>
              <a:t>　</a:t>
            </a:r>
            <a:r>
              <a:rPr kumimoji="1" lang="en-US" altLang="ja-JP" sz="1400" dirty="0">
                <a:solidFill>
                  <a:schemeClr val="tx2"/>
                </a:solidFill>
                <a:latin typeface="メイリオ" panose="020B0604030504040204" pitchFamily="50" charset="-128"/>
                <a:ea typeface="メイリオ" panose="020B0604030504040204" pitchFamily="50" charset="-128"/>
              </a:rPr>
              <a:t>public class</a:t>
            </a:r>
            <a:r>
              <a:rPr kumimoji="1" lang="en-US" altLang="ja-JP" sz="1400" dirty="0">
                <a:latin typeface="メイリオ" panose="020B0604030504040204" pitchFamily="50" charset="-128"/>
                <a:ea typeface="メイリオ" panose="020B0604030504040204" pitchFamily="50" charset="-128"/>
              </a:rPr>
              <a:t> Attack</a:t>
            </a:r>
          </a:p>
          <a:p>
            <a:r>
              <a:rPr kumimoji="1" lang="ja-JP" altLang="en-US" sz="1400" dirty="0">
                <a:latin typeface="メイリオ" panose="020B0604030504040204" pitchFamily="50" charset="-128"/>
                <a:ea typeface="メイリオ" panose="020B0604030504040204" pitchFamily="50" charset="-128"/>
              </a:rPr>
              <a:t>　</a:t>
            </a:r>
            <a:r>
              <a:rPr kumimoji="1" lang="en-US" altLang="ja-JP" sz="1400" dirty="0" err="1">
                <a:solidFill>
                  <a:schemeClr val="accent1"/>
                </a:solidFill>
                <a:latin typeface="メイリオ" panose="020B0604030504040204" pitchFamily="50" charset="-128"/>
                <a:ea typeface="メイリオ" panose="020B0604030504040204" pitchFamily="50" charset="-128"/>
              </a:rPr>
              <a:t>Player</a:t>
            </a:r>
            <a:r>
              <a:rPr kumimoji="1" lang="en-US" altLang="ja-JP" sz="1400" dirty="0" err="1">
                <a:latin typeface="メイリオ" panose="020B0604030504040204" pitchFamily="50" charset="-128"/>
                <a:ea typeface="メイリオ" panose="020B0604030504040204" pitchFamily="50" charset="-128"/>
              </a:rPr>
              <a:t>.Attack</a:t>
            </a:r>
            <a:r>
              <a:rPr kumimoji="1" lang="en-US" altLang="ja-JP" sz="1400" dirty="0">
                <a:latin typeface="メイリオ" panose="020B0604030504040204" pitchFamily="50" charset="-128"/>
                <a:ea typeface="メイリオ" panose="020B0604030504040204" pitchFamily="50" charset="-128"/>
              </a:rPr>
              <a:t> = 10;</a:t>
            </a:r>
          </a:p>
        </p:txBody>
      </p:sp>
      <p:sp>
        <p:nvSpPr>
          <p:cNvPr id="25" name="テキスト ボックス 24">
            <a:extLst>
              <a:ext uri="{FF2B5EF4-FFF2-40B4-BE49-F238E27FC236}">
                <a16:creationId xmlns:a16="http://schemas.microsoft.com/office/drawing/2014/main" id="{141E638F-4B6B-4FA1-A673-4C1967E3E87F}"/>
              </a:ext>
            </a:extLst>
          </p:cNvPr>
          <p:cNvSpPr txBox="1"/>
          <p:nvPr/>
        </p:nvSpPr>
        <p:spPr>
          <a:xfrm>
            <a:off x="4064658" y="4101202"/>
            <a:ext cx="2051459" cy="523220"/>
          </a:xfrm>
          <a:prstGeom prst="rect">
            <a:avLst/>
          </a:prstGeom>
          <a:noFill/>
        </p:spPr>
        <p:txBody>
          <a:bodyPr wrap="none" rtlCol="0">
            <a:spAutoFit/>
          </a:bodyPr>
          <a:lstStyle/>
          <a:p>
            <a:r>
              <a:rPr kumimoji="1" lang="en-US" altLang="ja-JP" sz="1400" dirty="0">
                <a:solidFill>
                  <a:schemeClr val="tx2"/>
                </a:solidFill>
                <a:latin typeface="メイリオ" panose="020B0604030504040204" pitchFamily="50" charset="-128"/>
                <a:ea typeface="メイリオ" panose="020B0604030504040204" pitchFamily="50" charset="-128"/>
              </a:rPr>
              <a:t>public class </a:t>
            </a:r>
            <a:r>
              <a:rPr kumimoji="1" lang="en-US" altLang="ja-JP" sz="1400" dirty="0">
                <a:solidFill>
                  <a:schemeClr val="accent1"/>
                </a:solidFill>
                <a:latin typeface="メイリオ" panose="020B0604030504040204" pitchFamily="50" charset="-128"/>
                <a:ea typeface="メイリオ" panose="020B0604030504040204" pitchFamily="50" charset="-128"/>
              </a:rPr>
              <a:t>Scene</a:t>
            </a:r>
          </a:p>
          <a:p>
            <a:r>
              <a:rPr kumimoji="1" lang="ja-JP" altLang="en-US" sz="1400" dirty="0">
                <a:latin typeface="メイリオ" panose="020B0604030504040204" pitchFamily="50" charset="-128"/>
                <a:ea typeface="メイリオ" panose="020B0604030504040204" pitchFamily="50" charset="-128"/>
              </a:rPr>
              <a:t>　</a:t>
            </a:r>
            <a:r>
              <a:rPr kumimoji="1" lang="en-US" altLang="ja-JP" sz="1400" dirty="0" err="1">
                <a:solidFill>
                  <a:schemeClr val="accent1"/>
                </a:solidFill>
                <a:latin typeface="メイリオ" panose="020B0604030504040204" pitchFamily="50" charset="-128"/>
                <a:ea typeface="メイリオ" panose="020B0604030504040204" pitchFamily="50" charset="-128"/>
              </a:rPr>
              <a:t>Player</a:t>
            </a:r>
            <a:r>
              <a:rPr kumimoji="1" lang="en-US" altLang="ja-JP" sz="1400" dirty="0" err="1">
                <a:latin typeface="メイリオ" panose="020B0604030504040204" pitchFamily="50" charset="-128"/>
                <a:ea typeface="メイリオ" panose="020B0604030504040204" pitchFamily="50" charset="-128"/>
              </a:rPr>
              <a:t>.Attack</a:t>
            </a:r>
            <a:r>
              <a:rPr kumimoji="1" lang="en-US" altLang="ja-JP" sz="1400" dirty="0">
                <a:latin typeface="メイリオ" panose="020B0604030504040204" pitchFamily="50" charset="-128"/>
                <a:ea typeface="メイリオ" panose="020B0604030504040204" pitchFamily="50" charset="-128"/>
              </a:rPr>
              <a:t> = 10;</a:t>
            </a:r>
          </a:p>
        </p:txBody>
      </p:sp>
      <p:sp>
        <p:nvSpPr>
          <p:cNvPr id="11" name="正方形/長方形 10">
            <a:extLst>
              <a:ext uri="{FF2B5EF4-FFF2-40B4-BE49-F238E27FC236}">
                <a16:creationId xmlns:a16="http://schemas.microsoft.com/office/drawing/2014/main" id="{8350A886-11E3-4A5C-A018-887043AF570D}"/>
              </a:ext>
            </a:extLst>
          </p:cNvPr>
          <p:cNvSpPr/>
          <p:nvPr/>
        </p:nvSpPr>
        <p:spPr>
          <a:xfrm>
            <a:off x="1029954" y="3649752"/>
            <a:ext cx="1977197" cy="769441"/>
          </a:xfrm>
          <a:prstGeom prst="rect">
            <a:avLst/>
          </a:prstGeom>
          <a:noFill/>
          <a:ln w="3810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kumimoji="1" lang="ja-JP" altLang="en-US"/>
          </a:p>
        </p:txBody>
      </p:sp>
      <p:sp>
        <p:nvSpPr>
          <p:cNvPr id="27" name="正方形/長方形 26">
            <a:extLst>
              <a:ext uri="{FF2B5EF4-FFF2-40B4-BE49-F238E27FC236}">
                <a16:creationId xmlns:a16="http://schemas.microsoft.com/office/drawing/2014/main" id="{D98D2BCC-3FC4-466B-AF95-9D4FA3D83AD1}"/>
              </a:ext>
            </a:extLst>
          </p:cNvPr>
          <p:cNvSpPr/>
          <p:nvPr/>
        </p:nvSpPr>
        <p:spPr>
          <a:xfrm>
            <a:off x="4064658" y="4038166"/>
            <a:ext cx="2064091" cy="611352"/>
          </a:xfrm>
          <a:prstGeom prst="rect">
            <a:avLst/>
          </a:prstGeom>
          <a:noFill/>
          <a:ln w="3810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kumimoji="1" lang="ja-JP" altLang="en-US"/>
          </a:p>
        </p:txBody>
      </p:sp>
      <p:sp>
        <p:nvSpPr>
          <p:cNvPr id="28" name="正方形/長方形 27">
            <a:extLst>
              <a:ext uri="{FF2B5EF4-FFF2-40B4-BE49-F238E27FC236}">
                <a16:creationId xmlns:a16="http://schemas.microsoft.com/office/drawing/2014/main" id="{BE425C31-F686-45EE-A5DF-3E8B1101A951}"/>
              </a:ext>
            </a:extLst>
          </p:cNvPr>
          <p:cNvSpPr/>
          <p:nvPr/>
        </p:nvSpPr>
        <p:spPr>
          <a:xfrm>
            <a:off x="4064657" y="3176925"/>
            <a:ext cx="2064091" cy="681166"/>
          </a:xfrm>
          <a:prstGeom prst="rect">
            <a:avLst/>
          </a:prstGeom>
          <a:noFill/>
          <a:ln w="3810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kumimoji="1" lang="ja-JP" altLang="en-US"/>
          </a:p>
        </p:txBody>
      </p:sp>
      <p:cxnSp>
        <p:nvCxnSpPr>
          <p:cNvPr id="13" name="コネクタ: カギ線 12">
            <a:extLst>
              <a:ext uri="{FF2B5EF4-FFF2-40B4-BE49-F238E27FC236}">
                <a16:creationId xmlns:a16="http://schemas.microsoft.com/office/drawing/2014/main" id="{E604DD2A-0928-43BC-8CD4-7D9912EBE3FB}"/>
              </a:ext>
            </a:extLst>
          </p:cNvPr>
          <p:cNvCxnSpPr>
            <a:cxnSpLocks/>
            <a:stCxn id="11" idx="3"/>
            <a:endCxn id="28" idx="1"/>
          </p:cNvCxnSpPr>
          <p:nvPr/>
        </p:nvCxnSpPr>
        <p:spPr>
          <a:xfrm flipV="1">
            <a:off x="3007151" y="3517508"/>
            <a:ext cx="1057506" cy="516965"/>
          </a:xfrm>
          <a:prstGeom prst="bentConnector3">
            <a:avLst/>
          </a:prstGeom>
          <a:ln w="38100">
            <a:tailEnd type="triangle"/>
          </a:ln>
        </p:spPr>
        <p:style>
          <a:lnRef idx="3">
            <a:schemeClr val="dk1"/>
          </a:lnRef>
          <a:fillRef idx="0">
            <a:schemeClr val="dk1"/>
          </a:fillRef>
          <a:effectRef idx="2">
            <a:schemeClr val="dk1"/>
          </a:effectRef>
          <a:fontRef idx="minor">
            <a:schemeClr val="tx1"/>
          </a:fontRef>
        </p:style>
      </p:cxnSp>
      <p:cxnSp>
        <p:nvCxnSpPr>
          <p:cNvPr id="22" name="コネクタ: カギ線 21">
            <a:extLst>
              <a:ext uri="{FF2B5EF4-FFF2-40B4-BE49-F238E27FC236}">
                <a16:creationId xmlns:a16="http://schemas.microsoft.com/office/drawing/2014/main" id="{AF5D7877-69CB-2F1A-78CF-F9AE41FA2FDC}"/>
              </a:ext>
            </a:extLst>
          </p:cNvPr>
          <p:cNvCxnSpPr>
            <a:cxnSpLocks/>
            <a:stCxn id="11" idx="3"/>
            <a:endCxn id="27" idx="1"/>
          </p:cNvCxnSpPr>
          <p:nvPr/>
        </p:nvCxnSpPr>
        <p:spPr>
          <a:xfrm>
            <a:off x="3007151" y="4034473"/>
            <a:ext cx="1057507" cy="309369"/>
          </a:xfrm>
          <a:prstGeom prst="bentConnector3">
            <a:avLst/>
          </a:prstGeom>
          <a:ln w="38100">
            <a:tailEnd type="triangle"/>
          </a:ln>
        </p:spPr>
        <p:style>
          <a:lnRef idx="3">
            <a:schemeClr val="dk1"/>
          </a:lnRef>
          <a:fillRef idx="0">
            <a:schemeClr val="dk1"/>
          </a:fillRef>
          <a:effectRef idx="2">
            <a:schemeClr val="dk1"/>
          </a:effectRef>
          <a:fontRef idx="minor">
            <a:schemeClr val="tx1"/>
          </a:fontRef>
        </p:style>
      </p:cxnSp>
      <p:sp>
        <p:nvSpPr>
          <p:cNvPr id="29" name="乗算記号 28">
            <a:extLst>
              <a:ext uri="{FF2B5EF4-FFF2-40B4-BE49-F238E27FC236}">
                <a16:creationId xmlns:a16="http://schemas.microsoft.com/office/drawing/2014/main" id="{5D5B35FE-7A9E-6CF0-2355-4D26C802C48F}"/>
              </a:ext>
            </a:extLst>
          </p:cNvPr>
          <p:cNvSpPr/>
          <p:nvPr/>
        </p:nvSpPr>
        <p:spPr>
          <a:xfrm>
            <a:off x="3547848" y="4129048"/>
            <a:ext cx="429916" cy="447706"/>
          </a:xfrm>
          <a:prstGeom prst="mathMultiply">
            <a:avLst>
              <a:gd name="adj1" fmla="val 4419"/>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5" name="テキスト ボックス 4">
            <a:extLst>
              <a:ext uri="{FF2B5EF4-FFF2-40B4-BE49-F238E27FC236}">
                <a16:creationId xmlns:a16="http://schemas.microsoft.com/office/drawing/2014/main" id="{FF71FC9D-A116-42CA-948A-94974F5621DF}"/>
              </a:ext>
            </a:extLst>
          </p:cNvPr>
          <p:cNvSpPr txBox="1"/>
          <p:nvPr/>
        </p:nvSpPr>
        <p:spPr>
          <a:xfrm>
            <a:off x="6254261" y="4159176"/>
            <a:ext cx="2492990" cy="369332"/>
          </a:xfrm>
          <a:prstGeom prst="rect">
            <a:avLst/>
          </a:prstGeom>
          <a:noFill/>
        </p:spPr>
        <p:txBody>
          <a:bodyPr wrap="none" rtlCol="0">
            <a:spAutoFit/>
          </a:bodyPr>
          <a:lstStyle/>
          <a:p>
            <a:r>
              <a:rPr kumimoji="1" lang="ja-JP" altLang="en-US" dirty="0">
                <a:latin typeface="メイリオ" panose="020B0604030504040204" pitchFamily="50" charset="-128"/>
                <a:ea typeface="メイリオ" panose="020B0604030504040204" pitchFamily="50" charset="-128"/>
              </a:rPr>
              <a:t>誤って呼び出せない！</a:t>
            </a:r>
          </a:p>
        </p:txBody>
      </p:sp>
    </p:spTree>
    <p:extLst>
      <p:ext uri="{BB962C8B-B14F-4D97-AF65-F5344CB8AC3E}">
        <p14:creationId xmlns:p14="http://schemas.microsoft.com/office/powerpoint/2010/main" val="38601088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5AB5856C-4495-4FD6-8A64-221EA00932A6}"/>
              </a:ext>
            </a:extLst>
          </p:cNvPr>
          <p:cNvSpPr txBox="1"/>
          <p:nvPr/>
        </p:nvSpPr>
        <p:spPr>
          <a:xfrm>
            <a:off x="686889" y="516528"/>
            <a:ext cx="6229141" cy="707886"/>
          </a:xfrm>
          <a:prstGeom prst="rect">
            <a:avLst/>
          </a:prstGeom>
          <a:noFill/>
        </p:spPr>
        <p:txBody>
          <a:bodyPr wrap="none" rtlCol="0">
            <a:spAutoFit/>
          </a:bodyPr>
          <a:lstStyle/>
          <a:p>
            <a:r>
              <a:rPr kumimoji="1" lang="ja-JP" altLang="en-US" sz="4000" dirty="0">
                <a:latin typeface="メイリオ" panose="020B0604030504040204" pitchFamily="50" charset="-128"/>
                <a:ea typeface="メイリオ" panose="020B0604030504040204" pitchFamily="50" charset="-128"/>
              </a:rPr>
              <a:t>制作作品</a:t>
            </a:r>
            <a:r>
              <a:rPr kumimoji="1" lang="ja-JP" altLang="en-US" sz="2400" dirty="0">
                <a:latin typeface="メイリオ" panose="020B0604030504040204" pitchFamily="50" charset="-128"/>
                <a:ea typeface="メイリオ" panose="020B0604030504040204" pitchFamily="50" charset="-128"/>
              </a:rPr>
              <a:t>　プレイヤー </a:t>
            </a:r>
            <a:r>
              <a:rPr kumimoji="1" lang="en-US" altLang="ja-JP" sz="2400" dirty="0">
                <a:latin typeface="メイリオ" panose="020B0604030504040204" pitchFamily="50" charset="-128"/>
                <a:ea typeface="メイリオ" panose="020B0604030504040204" pitchFamily="50" charset="-128"/>
              </a:rPr>
              <a:t>(</a:t>
            </a:r>
            <a:r>
              <a:rPr kumimoji="1" lang="en-US" altLang="ja-JP" sz="2400" dirty="0">
                <a:solidFill>
                  <a:schemeClr val="tx2"/>
                </a:solidFill>
                <a:latin typeface="メイリオ" panose="020B0604030504040204" pitchFamily="50" charset="-128"/>
                <a:ea typeface="メイリオ" panose="020B0604030504040204" pitchFamily="50" charset="-128"/>
              </a:rPr>
              <a:t>partial class</a:t>
            </a:r>
            <a:r>
              <a:rPr kumimoji="1" lang="en-US" altLang="ja-JP" sz="2400" dirty="0">
                <a:latin typeface="メイリオ" panose="020B0604030504040204" pitchFamily="50" charset="-128"/>
                <a:ea typeface="メイリオ" panose="020B0604030504040204" pitchFamily="50" charset="-128"/>
              </a:rPr>
              <a:t>)</a:t>
            </a:r>
            <a:endParaRPr kumimoji="1" lang="ja-JP" altLang="en-US" sz="4000" dirty="0">
              <a:latin typeface="メイリオ" panose="020B0604030504040204" pitchFamily="50" charset="-128"/>
              <a:ea typeface="メイリオ" panose="020B0604030504040204" pitchFamily="50" charset="-128"/>
            </a:endParaRPr>
          </a:p>
        </p:txBody>
      </p:sp>
      <p:sp>
        <p:nvSpPr>
          <p:cNvPr id="6" name="テキスト ボックス 5">
            <a:extLst>
              <a:ext uri="{FF2B5EF4-FFF2-40B4-BE49-F238E27FC236}">
                <a16:creationId xmlns:a16="http://schemas.microsoft.com/office/drawing/2014/main" id="{FEBE09ED-331E-4AF4-A55B-BED4BE9F7281}"/>
              </a:ext>
            </a:extLst>
          </p:cNvPr>
          <p:cNvSpPr txBox="1"/>
          <p:nvPr/>
        </p:nvSpPr>
        <p:spPr>
          <a:xfrm>
            <a:off x="686889" y="1231823"/>
            <a:ext cx="8392041" cy="1754326"/>
          </a:xfrm>
          <a:prstGeom prst="rect">
            <a:avLst/>
          </a:prstGeom>
          <a:noFill/>
        </p:spPr>
        <p:txBody>
          <a:bodyPr wrap="none" rtlCol="0">
            <a:spAutoFit/>
          </a:bodyPr>
          <a:lstStyle/>
          <a:p>
            <a:r>
              <a:rPr kumimoji="1" lang="ja-JP" altLang="en-US" sz="2800" dirty="0">
                <a:latin typeface="メイリオ" panose="020B0604030504040204" pitchFamily="50" charset="-128"/>
                <a:ea typeface="メイリオ" panose="020B0604030504040204" pitchFamily="50" charset="-128"/>
              </a:rPr>
              <a:t>コードの肥大化を抑える</a:t>
            </a:r>
            <a:endParaRPr kumimoji="1" lang="en-US" altLang="ja-JP" sz="28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a:t>
            </a:r>
            <a:r>
              <a:rPr kumimoji="1" lang="en-US" altLang="ja-JP" sz="2000" dirty="0">
                <a:solidFill>
                  <a:schemeClr val="tx2"/>
                </a:solidFill>
                <a:latin typeface="メイリオ" panose="020B0604030504040204" pitchFamily="50" charset="-128"/>
                <a:ea typeface="メイリオ" panose="020B0604030504040204" pitchFamily="50" charset="-128"/>
              </a:rPr>
              <a:t>partial class</a:t>
            </a:r>
            <a:r>
              <a:rPr kumimoji="1" lang="ja-JP" altLang="en-US" sz="2000" dirty="0">
                <a:latin typeface="メイリオ" panose="020B0604030504040204" pitchFamily="50" charset="-128"/>
                <a:ea typeface="メイリオ" panose="020B0604030504040204" pitchFamily="50" charset="-128"/>
              </a:rPr>
              <a:t>を使うことで各状態クラスを別々の</a:t>
            </a:r>
            <a:r>
              <a:rPr kumimoji="1" lang="en-US" altLang="ja-JP" sz="2000" dirty="0">
                <a:latin typeface="メイリオ" panose="020B0604030504040204" pitchFamily="50" charset="-128"/>
                <a:ea typeface="メイリオ" panose="020B0604030504040204" pitchFamily="50" charset="-128"/>
              </a:rPr>
              <a:t>cs</a:t>
            </a:r>
            <a:r>
              <a:rPr kumimoji="1" lang="ja-JP" altLang="en-US" sz="2000" dirty="0">
                <a:latin typeface="メイリオ" panose="020B0604030504040204" pitchFamily="50" charset="-128"/>
                <a:ea typeface="メイリオ" panose="020B0604030504040204" pitchFamily="50" charset="-128"/>
              </a:rPr>
              <a:t>ファイルに</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分けることに成功した。</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そのため、前述で説明した内部クラスにした</a:t>
            </a:r>
            <a:r>
              <a:rPr kumimoji="1" lang="ja-JP" altLang="en-US" sz="2000" dirty="0">
                <a:solidFill>
                  <a:srgbClr val="FF7C80"/>
                </a:solidFill>
                <a:latin typeface="メイリオ" panose="020B0604030504040204" pitchFamily="50" charset="-128"/>
                <a:ea typeface="メイリオ" panose="020B0604030504040204" pitchFamily="50" charset="-128"/>
              </a:rPr>
              <a:t>デメリット</a:t>
            </a:r>
            <a:r>
              <a:rPr kumimoji="1" lang="ja-JP" altLang="en-US" sz="2000" dirty="0">
                <a:latin typeface="メイリオ" panose="020B0604030504040204" pitchFamily="50" charset="-128"/>
                <a:ea typeface="メイリオ" panose="020B0604030504040204" pitchFamily="50" charset="-128"/>
              </a:rPr>
              <a:t>を解消できた</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可読性の向上や制作の効率にもつながった</a:t>
            </a:r>
            <a:endParaRPr kumimoji="1" lang="en-US" altLang="ja-JP" sz="2000" dirty="0">
              <a:latin typeface="メイリオ" panose="020B0604030504040204" pitchFamily="50" charset="-128"/>
              <a:ea typeface="メイリオ" panose="020B0604030504040204" pitchFamily="50" charset="-128"/>
            </a:endParaRPr>
          </a:p>
        </p:txBody>
      </p:sp>
      <p:pic>
        <p:nvPicPr>
          <p:cNvPr id="4" name="図 3" descr="テキスト&#10;&#10;自動的に生成された説明">
            <a:extLst>
              <a:ext uri="{FF2B5EF4-FFF2-40B4-BE49-F238E27FC236}">
                <a16:creationId xmlns:a16="http://schemas.microsoft.com/office/drawing/2014/main" id="{1C04C9F5-136F-7653-0A6A-F0599BDC78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27342" y="3562553"/>
            <a:ext cx="4498476" cy="2576463"/>
          </a:xfrm>
          <a:prstGeom prst="rect">
            <a:avLst/>
          </a:prstGeom>
        </p:spPr>
      </p:pic>
      <p:pic>
        <p:nvPicPr>
          <p:cNvPr id="7" name="図 6" descr="テキスト&#10;&#10;自動的に生成された説明">
            <a:extLst>
              <a:ext uri="{FF2B5EF4-FFF2-40B4-BE49-F238E27FC236}">
                <a16:creationId xmlns:a16="http://schemas.microsoft.com/office/drawing/2014/main" id="{984D0159-2D7E-670A-CB7C-0F2FB69020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6889" y="3562552"/>
            <a:ext cx="4498476" cy="2576463"/>
          </a:xfrm>
          <a:prstGeom prst="rect">
            <a:avLst/>
          </a:prstGeom>
        </p:spPr>
      </p:pic>
      <p:sp>
        <p:nvSpPr>
          <p:cNvPr id="8" name="テキスト ボックス 7">
            <a:extLst>
              <a:ext uri="{FF2B5EF4-FFF2-40B4-BE49-F238E27FC236}">
                <a16:creationId xmlns:a16="http://schemas.microsoft.com/office/drawing/2014/main" id="{8DB6E326-6667-7E65-BFCB-42EB117698C8}"/>
              </a:ext>
            </a:extLst>
          </p:cNvPr>
          <p:cNvSpPr txBox="1"/>
          <p:nvPr/>
        </p:nvSpPr>
        <p:spPr>
          <a:xfrm>
            <a:off x="5427342" y="3185811"/>
            <a:ext cx="1509131" cy="369332"/>
          </a:xfrm>
          <a:prstGeom prst="rect">
            <a:avLst/>
          </a:prstGeom>
          <a:noFill/>
        </p:spPr>
        <p:txBody>
          <a:bodyPr wrap="none" rtlCol="0">
            <a:spAutoFit/>
          </a:bodyPr>
          <a:lstStyle/>
          <a:p>
            <a:r>
              <a:rPr kumimoji="1" lang="en-US" altLang="ja-JP" dirty="0" err="1">
                <a:latin typeface="メイリオ" panose="020B0604030504040204" pitchFamily="50" charset="-128"/>
                <a:ea typeface="メイリオ" panose="020B0604030504040204" pitchFamily="50" charset="-128"/>
              </a:rPr>
              <a:t>StateIdle.cs</a:t>
            </a:r>
            <a:endParaRPr kumimoji="1" lang="en-US" altLang="ja-JP" dirty="0">
              <a:latin typeface="メイリオ" panose="020B0604030504040204" pitchFamily="50" charset="-128"/>
              <a:ea typeface="メイリオ" panose="020B0604030504040204" pitchFamily="50" charset="-128"/>
            </a:endParaRPr>
          </a:p>
        </p:txBody>
      </p:sp>
      <p:sp>
        <p:nvSpPr>
          <p:cNvPr id="9" name="テキスト ボックス 8">
            <a:extLst>
              <a:ext uri="{FF2B5EF4-FFF2-40B4-BE49-F238E27FC236}">
                <a16:creationId xmlns:a16="http://schemas.microsoft.com/office/drawing/2014/main" id="{74F1F379-84AC-B3D8-FEC1-D1D462CAD066}"/>
              </a:ext>
            </a:extLst>
          </p:cNvPr>
          <p:cNvSpPr txBox="1"/>
          <p:nvPr/>
        </p:nvSpPr>
        <p:spPr>
          <a:xfrm>
            <a:off x="686889" y="3185811"/>
            <a:ext cx="1150571" cy="369332"/>
          </a:xfrm>
          <a:prstGeom prst="rect">
            <a:avLst/>
          </a:prstGeom>
          <a:noFill/>
        </p:spPr>
        <p:txBody>
          <a:bodyPr wrap="none" rtlCol="0">
            <a:spAutoFit/>
          </a:bodyPr>
          <a:lstStyle/>
          <a:p>
            <a:r>
              <a:rPr kumimoji="1" lang="en-US" altLang="ja-JP" dirty="0" err="1">
                <a:latin typeface="メイリオ" panose="020B0604030504040204" pitchFamily="50" charset="-128"/>
                <a:ea typeface="メイリオ" panose="020B0604030504040204" pitchFamily="50" charset="-128"/>
              </a:rPr>
              <a:t>Player.cs</a:t>
            </a:r>
            <a:endParaRPr kumimoji="1" lang="en-US" altLang="ja-JP" dirty="0">
              <a:latin typeface="メイリオ" panose="020B0604030504040204" pitchFamily="50" charset="-128"/>
              <a:ea typeface="メイリオ" panose="020B0604030504040204" pitchFamily="50" charset="-128"/>
            </a:endParaRPr>
          </a:p>
        </p:txBody>
      </p:sp>
      <p:sp>
        <p:nvSpPr>
          <p:cNvPr id="10" name="テキスト ボックス 9">
            <a:extLst>
              <a:ext uri="{FF2B5EF4-FFF2-40B4-BE49-F238E27FC236}">
                <a16:creationId xmlns:a16="http://schemas.microsoft.com/office/drawing/2014/main" id="{9930529F-9E5D-9909-F62E-546AA8A86CE4}"/>
              </a:ext>
            </a:extLst>
          </p:cNvPr>
          <p:cNvSpPr txBox="1"/>
          <p:nvPr/>
        </p:nvSpPr>
        <p:spPr>
          <a:xfrm>
            <a:off x="1404394" y="6566162"/>
            <a:ext cx="7561942" cy="461665"/>
          </a:xfrm>
          <a:prstGeom prst="rect">
            <a:avLst/>
          </a:prstGeom>
          <a:noFill/>
        </p:spPr>
        <p:txBody>
          <a:bodyPr wrap="none" rtlCol="0">
            <a:spAutoFit/>
          </a:bodyPr>
          <a:lstStyle/>
          <a:p>
            <a:r>
              <a:rPr kumimoji="1" lang="en-US" altLang="ja-JP" sz="2400" dirty="0">
                <a:latin typeface="メイリオ" panose="020B0604030504040204" pitchFamily="50" charset="-128"/>
                <a:ea typeface="メイリオ" panose="020B0604030504040204" pitchFamily="50" charset="-128"/>
              </a:rPr>
              <a:t>Player</a:t>
            </a:r>
            <a:r>
              <a:rPr kumimoji="1" lang="ja-JP" altLang="en-US" sz="2400" dirty="0">
                <a:latin typeface="メイリオ" panose="020B0604030504040204" pitchFamily="50" charset="-128"/>
                <a:ea typeface="メイリオ" panose="020B0604030504040204" pitchFamily="50" charset="-128"/>
              </a:rPr>
              <a:t>クラスに各状態クラスを宣言し呼び出している</a:t>
            </a:r>
          </a:p>
        </p:txBody>
      </p:sp>
    </p:spTree>
    <p:extLst>
      <p:ext uri="{BB962C8B-B14F-4D97-AF65-F5344CB8AC3E}">
        <p14:creationId xmlns:p14="http://schemas.microsoft.com/office/powerpoint/2010/main" val="27635577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9D552E9A-9473-4045-863F-D9607C5F30B6}"/>
              </a:ext>
            </a:extLst>
          </p:cNvPr>
          <p:cNvSpPr txBox="1"/>
          <p:nvPr/>
        </p:nvSpPr>
        <p:spPr>
          <a:xfrm>
            <a:off x="686889" y="516528"/>
            <a:ext cx="7430239" cy="707886"/>
          </a:xfrm>
          <a:prstGeom prst="rect">
            <a:avLst/>
          </a:prstGeom>
          <a:noFill/>
        </p:spPr>
        <p:txBody>
          <a:bodyPr wrap="none" rtlCol="0">
            <a:spAutoFit/>
          </a:bodyPr>
          <a:lstStyle/>
          <a:p>
            <a:r>
              <a:rPr kumimoji="1" lang="ja-JP" altLang="en-US" sz="4000" dirty="0">
                <a:latin typeface="メイリオ" panose="020B0604030504040204" pitchFamily="50" charset="-128"/>
                <a:ea typeface="メイリオ" panose="020B0604030504040204" pitchFamily="50" charset="-128"/>
              </a:rPr>
              <a:t>制作作品</a:t>
            </a:r>
            <a:r>
              <a:rPr kumimoji="1" lang="ja-JP" altLang="en-US" sz="2400" dirty="0">
                <a:latin typeface="メイリオ" panose="020B0604030504040204" pitchFamily="50" charset="-128"/>
                <a:ea typeface="メイリオ" panose="020B0604030504040204" pitchFamily="50" charset="-128"/>
              </a:rPr>
              <a:t>　簡易クラス図</a:t>
            </a:r>
            <a:r>
              <a:rPr kumimoji="1" lang="en-US" altLang="ja-JP" sz="2400" dirty="0">
                <a:latin typeface="メイリオ" panose="020B0604030504040204" pitchFamily="50" charset="-128"/>
                <a:ea typeface="メイリオ" panose="020B0604030504040204" pitchFamily="50" charset="-128"/>
              </a:rPr>
              <a:t>(</a:t>
            </a:r>
            <a:r>
              <a:rPr kumimoji="1" lang="ja-JP" altLang="en-US" sz="2400" dirty="0">
                <a:latin typeface="メイリオ" panose="020B0604030504040204" pitchFamily="50" charset="-128"/>
                <a:ea typeface="メイリオ" panose="020B0604030504040204" pitchFamily="50" charset="-128"/>
              </a:rPr>
              <a:t>プレイヤー状態制御</a:t>
            </a:r>
            <a:r>
              <a:rPr kumimoji="1" lang="en-US" altLang="ja-JP" sz="2400" dirty="0">
                <a:latin typeface="メイリオ" panose="020B0604030504040204" pitchFamily="50" charset="-128"/>
                <a:ea typeface="メイリオ" panose="020B0604030504040204" pitchFamily="50" charset="-128"/>
              </a:rPr>
              <a:t>)</a:t>
            </a:r>
            <a:endParaRPr kumimoji="1" lang="ja-JP" altLang="en-US" sz="4000" dirty="0">
              <a:latin typeface="メイリオ" panose="020B0604030504040204" pitchFamily="50" charset="-128"/>
              <a:ea typeface="メイリオ" panose="020B0604030504040204" pitchFamily="50" charset="-128"/>
            </a:endParaRPr>
          </a:p>
        </p:txBody>
      </p:sp>
      <p:pic>
        <p:nvPicPr>
          <p:cNvPr id="5" name="図 4">
            <a:extLst>
              <a:ext uri="{FF2B5EF4-FFF2-40B4-BE49-F238E27FC236}">
                <a16:creationId xmlns:a16="http://schemas.microsoft.com/office/drawing/2014/main" id="{C250CA0F-4812-45B7-A71A-5AA12C8414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64954" y="1224414"/>
            <a:ext cx="7561904" cy="5436731"/>
          </a:xfrm>
          <a:prstGeom prst="rect">
            <a:avLst/>
          </a:prstGeom>
        </p:spPr>
      </p:pic>
    </p:spTree>
    <p:extLst>
      <p:ext uri="{BB962C8B-B14F-4D97-AF65-F5344CB8AC3E}">
        <p14:creationId xmlns:p14="http://schemas.microsoft.com/office/powerpoint/2010/main" val="35877097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C9D85B7C-1579-5943-3513-7C6470CB67CC}"/>
              </a:ext>
            </a:extLst>
          </p:cNvPr>
          <p:cNvSpPr txBox="1"/>
          <p:nvPr/>
        </p:nvSpPr>
        <p:spPr>
          <a:xfrm>
            <a:off x="686889" y="516528"/>
            <a:ext cx="6303329" cy="707886"/>
          </a:xfrm>
          <a:prstGeom prst="rect">
            <a:avLst/>
          </a:prstGeom>
          <a:noFill/>
        </p:spPr>
        <p:txBody>
          <a:bodyPr wrap="none" rtlCol="0">
            <a:spAutoFit/>
          </a:bodyPr>
          <a:lstStyle/>
          <a:p>
            <a:r>
              <a:rPr kumimoji="1" lang="ja-JP" altLang="en-US" sz="4000" dirty="0">
                <a:latin typeface="メイリオ" panose="020B0604030504040204" pitchFamily="50" charset="-128"/>
                <a:ea typeface="メイリオ" panose="020B0604030504040204" pitchFamily="50" charset="-128"/>
              </a:rPr>
              <a:t>制作作品</a:t>
            </a:r>
            <a:r>
              <a:rPr kumimoji="1" lang="ja-JP" altLang="en-US" sz="2400" dirty="0">
                <a:latin typeface="メイリオ" panose="020B0604030504040204" pitchFamily="50" charset="-128"/>
                <a:ea typeface="メイリオ" panose="020B0604030504040204" pitchFamily="50" charset="-128"/>
              </a:rPr>
              <a:t>　モンスター </a:t>
            </a:r>
            <a:r>
              <a:rPr kumimoji="1" lang="en-US" altLang="ja-JP" sz="2400" dirty="0">
                <a:latin typeface="メイリオ" panose="020B0604030504040204" pitchFamily="50" charset="-128"/>
                <a:ea typeface="メイリオ" panose="020B0604030504040204" pitchFamily="50" charset="-128"/>
              </a:rPr>
              <a:t>(</a:t>
            </a:r>
            <a:r>
              <a:rPr kumimoji="1" lang="ja-JP" altLang="en-US" sz="2400" dirty="0">
                <a:latin typeface="メイリオ" panose="020B0604030504040204" pitchFamily="50" charset="-128"/>
                <a:ea typeface="メイリオ" panose="020B0604030504040204" pitchFamily="50" charset="-128"/>
              </a:rPr>
              <a:t>基本システム</a:t>
            </a:r>
            <a:r>
              <a:rPr kumimoji="1" lang="en-US" altLang="ja-JP" sz="2400" dirty="0">
                <a:latin typeface="メイリオ" panose="020B0604030504040204" pitchFamily="50" charset="-128"/>
                <a:ea typeface="メイリオ" panose="020B0604030504040204" pitchFamily="50" charset="-128"/>
              </a:rPr>
              <a:t>)</a:t>
            </a:r>
            <a:endParaRPr kumimoji="1" lang="ja-JP" altLang="en-US" sz="4000" dirty="0">
              <a:latin typeface="メイリオ" panose="020B0604030504040204" pitchFamily="50" charset="-128"/>
              <a:ea typeface="メイリオ" panose="020B0604030504040204" pitchFamily="50" charset="-128"/>
            </a:endParaRPr>
          </a:p>
        </p:txBody>
      </p:sp>
      <p:sp>
        <p:nvSpPr>
          <p:cNvPr id="5" name="テキスト ボックス 4">
            <a:extLst>
              <a:ext uri="{FF2B5EF4-FFF2-40B4-BE49-F238E27FC236}">
                <a16:creationId xmlns:a16="http://schemas.microsoft.com/office/drawing/2014/main" id="{17AB667B-D591-7734-B093-62862E787D91}"/>
              </a:ext>
            </a:extLst>
          </p:cNvPr>
          <p:cNvSpPr txBox="1"/>
          <p:nvPr/>
        </p:nvSpPr>
        <p:spPr>
          <a:xfrm>
            <a:off x="686889" y="1404803"/>
            <a:ext cx="8106706" cy="1138773"/>
          </a:xfrm>
          <a:prstGeom prst="rect">
            <a:avLst/>
          </a:prstGeom>
          <a:noFill/>
        </p:spPr>
        <p:txBody>
          <a:bodyPr wrap="none" rtlCol="0">
            <a:spAutoFit/>
          </a:bodyPr>
          <a:lstStyle/>
          <a:p>
            <a:r>
              <a:rPr kumimoji="1" lang="ja-JP" altLang="en-US" sz="2800" dirty="0">
                <a:latin typeface="メイリオ" panose="020B0604030504040204" pitchFamily="50" charset="-128"/>
                <a:ea typeface="メイリオ" panose="020B0604030504040204" pitchFamily="50" charset="-128"/>
              </a:rPr>
              <a:t>プレイヤーのステートパターンを流用</a:t>
            </a:r>
            <a:endParaRPr kumimoji="1" lang="en-US" altLang="ja-JP" sz="28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前述で紹介したプレイヤーの基本システムの</a:t>
            </a:r>
            <a:r>
              <a:rPr kumimoji="1" lang="en-US" altLang="ja-JP" sz="2000" dirty="0" err="1">
                <a:solidFill>
                  <a:schemeClr val="accent1"/>
                </a:solidFill>
                <a:latin typeface="メイリオ" panose="020B0604030504040204" pitchFamily="50" charset="-128"/>
                <a:ea typeface="メイリオ" panose="020B0604030504040204" pitchFamily="50" charset="-128"/>
              </a:rPr>
              <a:t>StateBase</a:t>
            </a:r>
            <a:r>
              <a:rPr kumimoji="1" lang="ja-JP" altLang="en-US" sz="2000" dirty="0">
                <a:latin typeface="メイリオ" panose="020B0604030504040204" pitchFamily="50" charset="-128"/>
                <a:ea typeface="メイリオ" panose="020B0604030504040204" pitchFamily="50" charset="-128"/>
              </a:rPr>
              <a:t>を流用し、</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状態制御の管理をプレイヤーとほぼ変わらない状態にした。</a:t>
            </a:r>
            <a:endParaRPr kumimoji="1" lang="en-US" altLang="ja-JP" sz="2000" dirty="0">
              <a:latin typeface="メイリオ" panose="020B0604030504040204" pitchFamily="50" charset="-128"/>
              <a:ea typeface="メイリオ" panose="020B0604030504040204" pitchFamily="50" charset="-128"/>
            </a:endParaRPr>
          </a:p>
        </p:txBody>
      </p:sp>
      <p:pic>
        <p:nvPicPr>
          <p:cNvPr id="7" name="図 6" descr="グラフィカル ユーザー インターフェイス&#10;&#10;自動的に生成された説明">
            <a:extLst>
              <a:ext uri="{FF2B5EF4-FFF2-40B4-BE49-F238E27FC236}">
                <a16:creationId xmlns:a16="http://schemas.microsoft.com/office/drawing/2014/main" id="{E9835F7A-0BBF-754F-5169-38BE09B12C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9643" y="3666960"/>
            <a:ext cx="4633362" cy="2423370"/>
          </a:xfrm>
          <a:prstGeom prst="rect">
            <a:avLst/>
          </a:prstGeom>
        </p:spPr>
      </p:pic>
      <p:pic>
        <p:nvPicPr>
          <p:cNvPr id="9" name="図 8" descr="テキスト&#10;&#10;自動的に生成された説明">
            <a:extLst>
              <a:ext uri="{FF2B5EF4-FFF2-40B4-BE49-F238E27FC236}">
                <a16:creationId xmlns:a16="http://schemas.microsoft.com/office/drawing/2014/main" id="{0AB12361-A292-A1CB-C169-9188C0DADA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78809" y="3666960"/>
            <a:ext cx="4633362" cy="2423370"/>
          </a:xfrm>
          <a:prstGeom prst="rect">
            <a:avLst/>
          </a:prstGeom>
        </p:spPr>
      </p:pic>
      <p:sp>
        <p:nvSpPr>
          <p:cNvPr id="10" name="テキスト ボックス 9">
            <a:extLst>
              <a:ext uri="{FF2B5EF4-FFF2-40B4-BE49-F238E27FC236}">
                <a16:creationId xmlns:a16="http://schemas.microsoft.com/office/drawing/2014/main" id="{E6641603-DFBB-3FAB-F3A9-4ED06EE44793}"/>
              </a:ext>
            </a:extLst>
          </p:cNvPr>
          <p:cNvSpPr txBox="1"/>
          <p:nvPr/>
        </p:nvSpPr>
        <p:spPr>
          <a:xfrm>
            <a:off x="5478809" y="3297628"/>
            <a:ext cx="2413225" cy="369332"/>
          </a:xfrm>
          <a:prstGeom prst="rect">
            <a:avLst/>
          </a:prstGeom>
          <a:noFill/>
        </p:spPr>
        <p:txBody>
          <a:bodyPr wrap="none" rtlCol="0">
            <a:spAutoFit/>
          </a:bodyPr>
          <a:lstStyle/>
          <a:p>
            <a:r>
              <a:rPr kumimoji="1" lang="en-US" altLang="ja-JP" dirty="0" err="1">
                <a:latin typeface="メイリオ" panose="020B0604030504040204" pitchFamily="50" charset="-128"/>
                <a:ea typeface="メイリオ" panose="020B0604030504040204" pitchFamily="50" charset="-128"/>
              </a:rPr>
              <a:t>MonsterStateIdle.cs</a:t>
            </a:r>
            <a:endParaRPr kumimoji="1" lang="ja-JP" altLang="en-US" dirty="0">
              <a:latin typeface="メイリオ" panose="020B0604030504040204" pitchFamily="50" charset="-128"/>
              <a:ea typeface="メイリオ" panose="020B0604030504040204" pitchFamily="50" charset="-128"/>
            </a:endParaRPr>
          </a:p>
        </p:txBody>
      </p:sp>
      <p:sp>
        <p:nvSpPr>
          <p:cNvPr id="11" name="テキスト ボックス 10">
            <a:extLst>
              <a:ext uri="{FF2B5EF4-FFF2-40B4-BE49-F238E27FC236}">
                <a16:creationId xmlns:a16="http://schemas.microsoft.com/office/drawing/2014/main" id="{03AAB159-FF36-305F-C601-EABA65DCB761}"/>
              </a:ext>
            </a:extLst>
          </p:cNvPr>
          <p:cNvSpPr txBox="1"/>
          <p:nvPr/>
        </p:nvSpPr>
        <p:spPr>
          <a:xfrm>
            <a:off x="579642" y="3297628"/>
            <a:ext cx="1368773" cy="369332"/>
          </a:xfrm>
          <a:prstGeom prst="rect">
            <a:avLst/>
          </a:prstGeom>
          <a:noFill/>
        </p:spPr>
        <p:txBody>
          <a:bodyPr wrap="none" rtlCol="0">
            <a:spAutoFit/>
          </a:bodyPr>
          <a:lstStyle/>
          <a:p>
            <a:r>
              <a:rPr kumimoji="1" lang="en-US" altLang="ja-JP" dirty="0" err="1">
                <a:latin typeface="メイリオ" panose="020B0604030504040204" pitchFamily="50" charset="-128"/>
                <a:ea typeface="メイリオ" panose="020B0604030504040204" pitchFamily="50" charset="-128"/>
              </a:rPr>
              <a:t>Monster.cs</a:t>
            </a:r>
            <a:endParaRPr kumimoji="1" lang="ja-JP" altLang="en-US" dirty="0">
              <a:latin typeface="メイリオ" panose="020B0604030504040204" pitchFamily="50" charset="-128"/>
              <a:ea typeface="メイリオ" panose="020B0604030504040204" pitchFamily="50" charset="-128"/>
            </a:endParaRPr>
          </a:p>
        </p:txBody>
      </p:sp>
      <p:sp>
        <p:nvSpPr>
          <p:cNvPr id="12" name="テキスト ボックス 11">
            <a:extLst>
              <a:ext uri="{FF2B5EF4-FFF2-40B4-BE49-F238E27FC236}">
                <a16:creationId xmlns:a16="http://schemas.microsoft.com/office/drawing/2014/main" id="{20BBCF7B-B055-88AA-59F1-AFC6E1128227}"/>
              </a:ext>
            </a:extLst>
          </p:cNvPr>
          <p:cNvSpPr txBox="1"/>
          <p:nvPr/>
        </p:nvSpPr>
        <p:spPr>
          <a:xfrm>
            <a:off x="1419991" y="6581482"/>
            <a:ext cx="7851829" cy="461665"/>
          </a:xfrm>
          <a:prstGeom prst="rect">
            <a:avLst/>
          </a:prstGeom>
          <a:noFill/>
        </p:spPr>
        <p:txBody>
          <a:bodyPr wrap="none" rtlCol="0">
            <a:spAutoFit/>
          </a:bodyPr>
          <a:lstStyle/>
          <a:p>
            <a:r>
              <a:rPr kumimoji="1" lang="en-US" altLang="ja-JP" sz="2400" dirty="0">
                <a:latin typeface="メイリオ" panose="020B0604030504040204" pitchFamily="50" charset="-128"/>
                <a:ea typeface="メイリオ" panose="020B0604030504040204" pitchFamily="50" charset="-128"/>
              </a:rPr>
              <a:t>Monster</a:t>
            </a:r>
            <a:r>
              <a:rPr kumimoji="1" lang="ja-JP" altLang="en-US" sz="2400" dirty="0">
                <a:latin typeface="メイリオ" panose="020B0604030504040204" pitchFamily="50" charset="-128"/>
                <a:ea typeface="メイリオ" panose="020B0604030504040204" pitchFamily="50" charset="-128"/>
              </a:rPr>
              <a:t>クラスに各状態クラスを宣言し呼び出している</a:t>
            </a:r>
          </a:p>
        </p:txBody>
      </p:sp>
    </p:spTree>
    <p:extLst>
      <p:ext uri="{BB962C8B-B14F-4D97-AF65-F5344CB8AC3E}">
        <p14:creationId xmlns:p14="http://schemas.microsoft.com/office/powerpoint/2010/main" val="7120629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6EF36C-924F-E409-876A-0C6870E9D5BC}"/>
            </a:ext>
          </a:extLst>
        </p:cNvPr>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4BAA77CB-0AD4-42A0-059A-FB170082F9F2}"/>
              </a:ext>
            </a:extLst>
          </p:cNvPr>
          <p:cNvSpPr txBox="1"/>
          <p:nvPr/>
        </p:nvSpPr>
        <p:spPr>
          <a:xfrm>
            <a:off x="686889" y="516528"/>
            <a:ext cx="5711820" cy="707886"/>
          </a:xfrm>
          <a:prstGeom prst="rect">
            <a:avLst/>
          </a:prstGeom>
          <a:noFill/>
        </p:spPr>
        <p:txBody>
          <a:bodyPr wrap="none" rtlCol="0">
            <a:spAutoFit/>
          </a:bodyPr>
          <a:lstStyle/>
          <a:p>
            <a:r>
              <a:rPr kumimoji="1" lang="ja-JP" altLang="en-US" sz="4000" dirty="0">
                <a:latin typeface="メイリオ" panose="020B0604030504040204" pitchFamily="50" charset="-128"/>
                <a:ea typeface="メイリオ" panose="020B0604030504040204" pitchFamily="50" charset="-128"/>
              </a:rPr>
              <a:t>制作作品</a:t>
            </a:r>
            <a:r>
              <a:rPr kumimoji="1" lang="ja-JP" altLang="en-US" sz="2400" dirty="0">
                <a:latin typeface="メイリオ" panose="020B0604030504040204" pitchFamily="50" charset="-128"/>
                <a:ea typeface="メイリオ" panose="020B0604030504040204" pitchFamily="50" charset="-128"/>
              </a:rPr>
              <a:t>　モンスター </a:t>
            </a:r>
            <a:r>
              <a:rPr kumimoji="1" lang="en-US" altLang="ja-JP" sz="2400" dirty="0">
                <a:latin typeface="メイリオ" panose="020B0604030504040204" pitchFamily="50" charset="-128"/>
                <a:ea typeface="メイリオ" panose="020B0604030504040204" pitchFamily="50" charset="-128"/>
              </a:rPr>
              <a:t>(AI</a:t>
            </a:r>
            <a:r>
              <a:rPr kumimoji="1" lang="ja-JP" altLang="en-US" sz="2400" dirty="0">
                <a:latin typeface="メイリオ" panose="020B0604030504040204" pitchFamily="50" charset="-128"/>
                <a:ea typeface="メイリオ" panose="020B0604030504040204" pitchFamily="50" charset="-128"/>
              </a:rPr>
              <a:t>の制御</a:t>
            </a:r>
            <a:r>
              <a:rPr kumimoji="1" lang="en-US" altLang="ja-JP" sz="2400" dirty="0">
                <a:latin typeface="メイリオ" panose="020B0604030504040204" pitchFamily="50" charset="-128"/>
                <a:ea typeface="メイリオ" panose="020B0604030504040204" pitchFamily="50" charset="-128"/>
              </a:rPr>
              <a:t>)</a:t>
            </a:r>
            <a:endParaRPr kumimoji="1" lang="ja-JP" altLang="en-US" sz="4000" dirty="0">
              <a:latin typeface="メイリオ" panose="020B0604030504040204" pitchFamily="50" charset="-128"/>
              <a:ea typeface="メイリオ" panose="020B0604030504040204" pitchFamily="50" charset="-128"/>
            </a:endParaRPr>
          </a:p>
        </p:txBody>
      </p:sp>
      <p:sp>
        <p:nvSpPr>
          <p:cNvPr id="5" name="テキスト ボックス 4">
            <a:extLst>
              <a:ext uri="{FF2B5EF4-FFF2-40B4-BE49-F238E27FC236}">
                <a16:creationId xmlns:a16="http://schemas.microsoft.com/office/drawing/2014/main" id="{1266FFB7-4E9B-0A75-77BF-CBA4B49D07E3}"/>
              </a:ext>
            </a:extLst>
          </p:cNvPr>
          <p:cNvSpPr txBox="1"/>
          <p:nvPr/>
        </p:nvSpPr>
        <p:spPr>
          <a:xfrm>
            <a:off x="686889" y="1404803"/>
            <a:ext cx="9417963" cy="1754326"/>
          </a:xfrm>
          <a:prstGeom prst="rect">
            <a:avLst/>
          </a:prstGeom>
          <a:noFill/>
        </p:spPr>
        <p:txBody>
          <a:bodyPr wrap="none" rtlCol="0">
            <a:spAutoFit/>
          </a:bodyPr>
          <a:lstStyle/>
          <a:p>
            <a:r>
              <a:rPr kumimoji="1" lang="ja-JP" altLang="en-US" sz="2800" dirty="0">
                <a:latin typeface="メイリオ" panose="020B0604030504040204" pitchFamily="50" charset="-128"/>
                <a:ea typeface="メイリオ" panose="020B0604030504040204" pitchFamily="50" charset="-128"/>
              </a:rPr>
              <a:t>モンスターに視野角を作成</a:t>
            </a:r>
            <a:endParaRPr kumimoji="1" lang="en-US" altLang="ja-JP" sz="28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モンスターに視野角を追加することで行動パターンを制御している</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モンスター側が常にプレイヤーの位置情報を取得し、</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正面、右、左、後ろのどの方向にいるのかそして、モンスターとプレイヤーの</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距離にもよってモンスターの攻撃の行動パターンを制御している</a:t>
            </a:r>
            <a:endParaRPr kumimoji="1" lang="en-US" altLang="ja-JP" sz="2000" dirty="0">
              <a:latin typeface="メイリオ" panose="020B0604030504040204" pitchFamily="50" charset="-128"/>
              <a:ea typeface="メイリオ" panose="020B0604030504040204" pitchFamily="50" charset="-128"/>
            </a:endParaRPr>
          </a:p>
        </p:txBody>
      </p:sp>
      <p:sp>
        <p:nvSpPr>
          <p:cNvPr id="14" name="フローチャート: 結合子 13">
            <a:extLst>
              <a:ext uri="{FF2B5EF4-FFF2-40B4-BE49-F238E27FC236}">
                <a16:creationId xmlns:a16="http://schemas.microsoft.com/office/drawing/2014/main" id="{76CF29EC-AA0A-8972-A1B7-419A7C6A39DF}"/>
              </a:ext>
            </a:extLst>
          </p:cNvPr>
          <p:cNvSpPr/>
          <p:nvPr/>
        </p:nvSpPr>
        <p:spPr>
          <a:xfrm>
            <a:off x="1507956" y="3462577"/>
            <a:ext cx="3709450" cy="3836234"/>
          </a:xfrm>
          <a:prstGeom prst="flowChartConnector">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sp>
        <p:nvSpPr>
          <p:cNvPr id="13" name="フローチャート: 結合子 12">
            <a:extLst>
              <a:ext uri="{FF2B5EF4-FFF2-40B4-BE49-F238E27FC236}">
                <a16:creationId xmlns:a16="http://schemas.microsoft.com/office/drawing/2014/main" id="{6D16FF50-93C0-CC61-0D5B-73C6AFA76A7A}"/>
              </a:ext>
            </a:extLst>
          </p:cNvPr>
          <p:cNvSpPr/>
          <p:nvPr/>
        </p:nvSpPr>
        <p:spPr>
          <a:xfrm>
            <a:off x="2209212" y="4233874"/>
            <a:ext cx="2305990" cy="2349696"/>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乗算記号 14">
            <a:extLst>
              <a:ext uri="{FF2B5EF4-FFF2-40B4-BE49-F238E27FC236}">
                <a16:creationId xmlns:a16="http://schemas.microsoft.com/office/drawing/2014/main" id="{6FFECDDC-DE42-A076-0D3A-F14A4E129581}"/>
              </a:ext>
            </a:extLst>
          </p:cNvPr>
          <p:cNvSpPr/>
          <p:nvPr/>
        </p:nvSpPr>
        <p:spPr>
          <a:xfrm>
            <a:off x="933254" y="2677212"/>
            <a:ext cx="4864231" cy="5439266"/>
          </a:xfrm>
          <a:prstGeom prst="mathMultiply">
            <a:avLst>
              <a:gd name="adj1" fmla="val 541"/>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pic>
        <p:nvPicPr>
          <p:cNvPr id="4" name="グラフィックス 3" descr="恐竜の頭蓋骨 単色塗りつぶし">
            <a:extLst>
              <a:ext uri="{FF2B5EF4-FFF2-40B4-BE49-F238E27FC236}">
                <a16:creationId xmlns:a16="http://schemas.microsoft.com/office/drawing/2014/main" id="{7A15F602-DBF2-6B60-5821-C0BB4724E7C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864025" y="5116714"/>
            <a:ext cx="914400" cy="914400"/>
          </a:xfrm>
          <a:prstGeom prst="rect">
            <a:avLst/>
          </a:prstGeom>
        </p:spPr>
      </p:pic>
      <p:sp>
        <p:nvSpPr>
          <p:cNvPr id="6" name="テキスト ボックス 5">
            <a:extLst>
              <a:ext uri="{FF2B5EF4-FFF2-40B4-BE49-F238E27FC236}">
                <a16:creationId xmlns:a16="http://schemas.microsoft.com/office/drawing/2014/main" id="{ACF218C8-E287-8F72-1A4F-1BD640F410AA}"/>
              </a:ext>
            </a:extLst>
          </p:cNvPr>
          <p:cNvSpPr txBox="1"/>
          <p:nvPr/>
        </p:nvSpPr>
        <p:spPr>
          <a:xfrm>
            <a:off x="2651811" y="4817235"/>
            <a:ext cx="1338828" cy="369332"/>
          </a:xfrm>
          <a:prstGeom prst="rect">
            <a:avLst/>
          </a:prstGeom>
          <a:noFill/>
        </p:spPr>
        <p:txBody>
          <a:bodyPr wrap="none" rtlCol="0">
            <a:spAutoFit/>
          </a:bodyPr>
          <a:lstStyle/>
          <a:p>
            <a:r>
              <a:rPr kumimoji="1" lang="ja-JP" altLang="en-US" dirty="0">
                <a:latin typeface="メイリオ" panose="020B0604030504040204" pitchFamily="50" charset="-128"/>
                <a:ea typeface="メイリオ" panose="020B0604030504040204" pitchFamily="50" charset="-128"/>
              </a:rPr>
              <a:t>モンスター</a:t>
            </a:r>
          </a:p>
        </p:txBody>
      </p:sp>
      <p:sp>
        <p:nvSpPr>
          <p:cNvPr id="16" name="テキスト ボックス 15">
            <a:extLst>
              <a:ext uri="{FF2B5EF4-FFF2-40B4-BE49-F238E27FC236}">
                <a16:creationId xmlns:a16="http://schemas.microsoft.com/office/drawing/2014/main" id="{DA0EC67D-7CE3-FDC2-E01D-0380AC47618C}"/>
              </a:ext>
            </a:extLst>
          </p:cNvPr>
          <p:cNvSpPr txBox="1"/>
          <p:nvPr/>
        </p:nvSpPr>
        <p:spPr>
          <a:xfrm>
            <a:off x="3113476" y="3646294"/>
            <a:ext cx="415498" cy="369332"/>
          </a:xfrm>
          <a:prstGeom prst="rect">
            <a:avLst/>
          </a:prstGeom>
          <a:noFill/>
        </p:spPr>
        <p:txBody>
          <a:bodyPr wrap="none" rtlCol="0">
            <a:spAutoFit/>
          </a:bodyPr>
          <a:lstStyle/>
          <a:p>
            <a:r>
              <a:rPr kumimoji="1" lang="ja-JP" altLang="en-US" dirty="0">
                <a:latin typeface="メイリオ" panose="020B0604030504040204" pitchFamily="50" charset="-128"/>
                <a:ea typeface="メイリオ" panose="020B0604030504040204" pitchFamily="50" charset="-128"/>
              </a:rPr>
              <a:t>前</a:t>
            </a:r>
          </a:p>
        </p:txBody>
      </p:sp>
      <p:sp>
        <p:nvSpPr>
          <p:cNvPr id="17" name="テキスト ボックス 16">
            <a:extLst>
              <a:ext uri="{FF2B5EF4-FFF2-40B4-BE49-F238E27FC236}">
                <a16:creationId xmlns:a16="http://schemas.microsoft.com/office/drawing/2014/main" id="{3709F5BB-6E1B-3890-A866-D4F039CFB6CD}"/>
              </a:ext>
            </a:extLst>
          </p:cNvPr>
          <p:cNvSpPr txBox="1"/>
          <p:nvPr/>
        </p:nvSpPr>
        <p:spPr>
          <a:xfrm>
            <a:off x="4631099" y="5244009"/>
            <a:ext cx="415498" cy="369332"/>
          </a:xfrm>
          <a:prstGeom prst="rect">
            <a:avLst/>
          </a:prstGeom>
          <a:noFill/>
        </p:spPr>
        <p:txBody>
          <a:bodyPr wrap="none" rtlCol="0">
            <a:spAutoFit/>
          </a:bodyPr>
          <a:lstStyle/>
          <a:p>
            <a:r>
              <a:rPr kumimoji="1" lang="ja-JP" altLang="en-US" dirty="0">
                <a:latin typeface="メイリオ" panose="020B0604030504040204" pitchFamily="50" charset="-128"/>
                <a:ea typeface="メイリオ" panose="020B0604030504040204" pitchFamily="50" charset="-128"/>
              </a:rPr>
              <a:t>右</a:t>
            </a:r>
          </a:p>
        </p:txBody>
      </p:sp>
      <p:sp>
        <p:nvSpPr>
          <p:cNvPr id="18" name="テキスト ボックス 17">
            <a:extLst>
              <a:ext uri="{FF2B5EF4-FFF2-40B4-BE49-F238E27FC236}">
                <a16:creationId xmlns:a16="http://schemas.microsoft.com/office/drawing/2014/main" id="{059F0E12-B143-CE6D-EB46-B057C3B1F2F1}"/>
              </a:ext>
            </a:extLst>
          </p:cNvPr>
          <p:cNvSpPr txBox="1"/>
          <p:nvPr/>
        </p:nvSpPr>
        <p:spPr>
          <a:xfrm>
            <a:off x="1724893" y="5244009"/>
            <a:ext cx="415498" cy="369332"/>
          </a:xfrm>
          <a:prstGeom prst="rect">
            <a:avLst/>
          </a:prstGeom>
          <a:noFill/>
        </p:spPr>
        <p:txBody>
          <a:bodyPr wrap="none" rtlCol="0">
            <a:spAutoFit/>
          </a:bodyPr>
          <a:lstStyle/>
          <a:p>
            <a:r>
              <a:rPr kumimoji="1" lang="ja-JP" altLang="en-US" dirty="0">
                <a:latin typeface="メイリオ" panose="020B0604030504040204" pitchFamily="50" charset="-128"/>
                <a:ea typeface="メイリオ" panose="020B0604030504040204" pitchFamily="50" charset="-128"/>
              </a:rPr>
              <a:t>左</a:t>
            </a:r>
          </a:p>
        </p:txBody>
      </p:sp>
      <p:sp>
        <p:nvSpPr>
          <p:cNvPr id="19" name="テキスト ボックス 18">
            <a:extLst>
              <a:ext uri="{FF2B5EF4-FFF2-40B4-BE49-F238E27FC236}">
                <a16:creationId xmlns:a16="http://schemas.microsoft.com/office/drawing/2014/main" id="{67591447-101A-44E8-DC3F-1D524E918DEF}"/>
              </a:ext>
            </a:extLst>
          </p:cNvPr>
          <p:cNvSpPr txBox="1"/>
          <p:nvPr/>
        </p:nvSpPr>
        <p:spPr>
          <a:xfrm>
            <a:off x="3154458" y="6883049"/>
            <a:ext cx="415498" cy="369332"/>
          </a:xfrm>
          <a:prstGeom prst="rect">
            <a:avLst/>
          </a:prstGeom>
          <a:noFill/>
        </p:spPr>
        <p:txBody>
          <a:bodyPr wrap="none" rtlCol="0">
            <a:spAutoFit/>
          </a:bodyPr>
          <a:lstStyle/>
          <a:p>
            <a:r>
              <a:rPr kumimoji="1" lang="ja-JP" altLang="en-US" dirty="0">
                <a:latin typeface="メイリオ" panose="020B0604030504040204" pitchFamily="50" charset="-128"/>
                <a:ea typeface="メイリオ" panose="020B0604030504040204" pitchFamily="50" charset="-128"/>
              </a:rPr>
              <a:t>後</a:t>
            </a:r>
          </a:p>
        </p:txBody>
      </p:sp>
      <p:pic>
        <p:nvPicPr>
          <p:cNvPr id="21" name="グラフィックス 20" descr="男性 単色塗りつぶし">
            <a:extLst>
              <a:ext uri="{FF2B5EF4-FFF2-40B4-BE49-F238E27FC236}">
                <a16:creationId xmlns:a16="http://schemas.microsoft.com/office/drawing/2014/main" id="{75D577F0-FC90-A117-D1B0-17146B51316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149603" y="4051378"/>
            <a:ext cx="735545" cy="735545"/>
          </a:xfrm>
          <a:prstGeom prst="rect">
            <a:avLst/>
          </a:prstGeom>
        </p:spPr>
      </p:pic>
      <p:sp>
        <p:nvSpPr>
          <p:cNvPr id="22" name="テキスト ボックス 21">
            <a:extLst>
              <a:ext uri="{FF2B5EF4-FFF2-40B4-BE49-F238E27FC236}">
                <a16:creationId xmlns:a16="http://schemas.microsoft.com/office/drawing/2014/main" id="{4B92CA32-9B08-6A12-B1C6-D1C0378E108E}"/>
              </a:ext>
            </a:extLst>
          </p:cNvPr>
          <p:cNvSpPr txBox="1"/>
          <p:nvPr/>
        </p:nvSpPr>
        <p:spPr>
          <a:xfrm>
            <a:off x="5345906" y="4153188"/>
            <a:ext cx="5314275" cy="707886"/>
          </a:xfrm>
          <a:prstGeom prst="rect">
            <a:avLst/>
          </a:prstGeom>
          <a:noFill/>
        </p:spPr>
        <p:txBody>
          <a:bodyPr wrap="none" rtlCol="0">
            <a:spAutoFit/>
          </a:bodyPr>
          <a:lstStyle/>
          <a:p>
            <a:r>
              <a:rPr kumimoji="1" lang="ja-JP" altLang="en-US" sz="2000" dirty="0">
                <a:latin typeface="メイリオ" panose="020B0604030504040204" pitchFamily="50" charset="-128"/>
                <a:ea typeface="メイリオ" panose="020B0604030504040204" pitchFamily="50" charset="-128"/>
              </a:rPr>
              <a:t>この場合正面の近距離にいるので</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正面に向かって近距離攻撃を行うようにする</a:t>
            </a:r>
          </a:p>
        </p:txBody>
      </p:sp>
      <p:sp>
        <p:nvSpPr>
          <p:cNvPr id="25" name="フローチャート: 結合子 24">
            <a:extLst>
              <a:ext uri="{FF2B5EF4-FFF2-40B4-BE49-F238E27FC236}">
                <a16:creationId xmlns:a16="http://schemas.microsoft.com/office/drawing/2014/main" id="{CE9252F2-ED13-8758-7181-D5D192B1E4A3}"/>
              </a:ext>
            </a:extLst>
          </p:cNvPr>
          <p:cNvSpPr/>
          <p:nvPr/>
        </p:nvSpPr>
        <p:spPr>
          <a:xfrm>
            <a:off x="5645638" y="5280049"/>
            <a:ext cx="1484367" cy="1502129"/>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latin typeface="メイリオ" panose="020B0604030504040204" pitchFamily="50" charset="-128"/>
                <a:ea typeface="メイリオ" panose="020B0604030504040204" pitchFamily="50" charset="-128"/>
              </a:rPr>
              <a:t>近距離</a:t>
            </a:r>
          </a:p>
        </p:txBody>
      </p:sp>
      <p:sp>
        <p:nvSpPr>
          <p:cNvPr id="27" name="フローチャート: 結合子 26">
            <a:extLst>
              <a:ext uri="{FF2B5EF4-FFF2-40B4-BE49-F238E27FC236}">
                <a16:creationId xmlns:a16="http://schemas.microsoft.com/office/drawing/2014/main" id="{F52F7511-6D02-9FE7-5927-503A1F7B62AD}"/>
              </a:ext>
            </a:extLst>
          </p:cNvPr>
          <p:cNvSpPr/>
          <p:nvPr/>
        </p:nvSpPr>
        <p:spPr>
          <a:xfrm>
            <a:off x="7889186" y="5280049"/>
            <a:ext cx="1484368" cy="1502129"/>
          </a:xfrm>
          <a:prstGeom prst="flowChartConnector">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kumimoji="1" lang="ja-JP" altLang="en-US" sz="2000" dirty="0">
                <a:latin typeface="メイリオ" panose="020B0604030504040204" pitchFamily="50" charset="-128"/>
                <a:ea typeface="メイリオ" panose="020B0604030504040204" pitchFamily="50" charset="-128"/>
              </a:rPr>
              <a:t>遠距離</a:t>
            </a:r>
          </a:p>
        </p:txBody>
      </p:sp>
    </p:spTree>
    <p:extLst>
      <p:ext uri="{BB962C8B-B14F-4D97-AF65-F5344CB8AC3E}">
        <p14:creationId xmlns:p14="http://schemas.microsoft.com/office/powerpoint/2010/main" val="186952797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amask">
  <a:themeElements>
    <a:clrScheme name="Damask">
      <a:dk1>
        <a:sysClr val="windowText" lastClr="000000"/>
      </a:dk1>
      <a:lt1>
        <a:sysClr val="window" lastClr="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Damask">
      <a:majorFont>
        <a:latin typeface="Bookman Old Style" panose="02050604050505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name="Damask" id="{F9A299A0-33D0-4E0F-9F3F-7163E3744208}" vid="{746EEEEA-FB6A-406B-B510-531588D54811}"/>
    </a:ext>
  </a:extLst>
</a:theme>
</file>

<file path=docProps/app.xml><?xml version="1.0" encoding="utf-8"?>
<Properties xmlns="http://schemas.openxmlformats.org/officeDocument/2006/extended-properties" xmlns:vt="http://schemas.openxmlformats.org/officeDocument/2006/docPropsVTypes">
  <Template>TM04033921[[fn=ダマスク]]</Template>
  <TotalTime>2512</TotalTime>
  <Words>1447</Words>
  <Application>Microsoft Office PowerPoint</Application>
  <PresentationFormat>ユーザー設定</PresentationFormat>
  <Paragraphs>215</Paragraphs>
  <Slides>19</Slides>
  <Notes>0</Notes>
  <HiddenSlides>0</HiddenSlides>
  <MMClips>0</MMClips>
  <ScaleCrop>false</ScaleCrop>
  <HeadingPairs>
    <vt:vector size="6" baseType="variant">
      <vt:variant>
        <vt:lpstr>使用されているフォント</vt:lpstr>
      </vt:variant>
      <vt:variant>
        <vt:i4>4</vt:i4>
      </vt:variant>
      <vt:variant>
        <vt:lpstr>テーマ</vt:lpstr>
      </vt:variant>
      <vt:variant>
        <vt:i4>1</vt:i4>
      </vt:variant>
      <vt:variant>
        <vt:lpstr>スライド タイトル</vt:lpstr>
      </vt:variant>
      <vt:variant>
        <vt:i4>19</vt:i4>
      </vt:variant>
    </vt:vector>
  </HeadingPairs>
  <TitlesOfParts>
    <vt:vector size="24" baseType="lpstr">
      <vt:lpstr>メイリオ</vt:lpstr>
      <vt:lpstr>Arial</vt:lpstr>
      <vt:lpstr>Bookman Old Style</vt:lpstr>
      <vt:lpstr>Rockwell</vt:lpstr>
      <vt:lpstr>Damask</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浜松　廉斗</dc:creator>
  <cp:lastModifiedBy>浜松　廉斗</cp:lastModifiedBy>
  <cp:revision>119</cp:revision>
  <dcterms:created xsi:type="dcterms:W3CDTF">2023-10-16T06:27:47Z</dcterms:created>
  <dcterms:modified xsi:type="dcterms:W3CDTF">2024-04-17T07:41:17Z</dcterms:modified>
</cp:coreProperties>
</file>